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67" r:id="rId3"/>
    <p:sldId id="282" r:id="rId4"/>
    <p:sldId id="278" r:id="rId5"/>
    <p:sldId id="259" r:id="rId6"/>
    <p:sldId id="268" r:id="rId7"/>
    <p:sldId id="260" r:id="rId8"/>
    <p:sldId id="262" r:id="rId9"/>
    <p:sldId id="317" r:id="rId10"/>
    <p:sldId id="318" r:id="rId11"/>
    <p:sldId id="261" r:id="rId12"/>
    <p:sldId id="265" r:id="rId13"/>
    <p:sldId id="285" r:id="rId14"/>
    <p:sldId id="2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4" autoAdjust="0"/>
    <p:restoredTop sz="86475" autoAdjust="0"/>
  </p:normalViewPr>
  <p:slideViewPr>
    <p:cSldViewPr>
      <p:cViewPr varScale="1">
        <p:scale>
          <a:sx n="66" d="100"/>
          <a:sy n="66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6.xml"/><Relationship Id="rId7" Type="http://schemas.openxmlformats.org/officeDocument/2006/relationships/slide" Target="slides/slide12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1.xml"/><Relationship Id="rId5" Type="http://schemas.openxmlformats.org/officeDocument/2006/relationships/slide" Target="slides/slide8.xml"/><Relationship Id="rId4" Type="http://schemas.openxmlformats.org/officeDocument/2006/relationships/slide" Target="slides/slide7.xml"/><Relationship Id="rId9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FACD9-0587-473B-B59F-25ECD4F662A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C3259E-F85D-48D3-A03B-60C0413DC99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IEEE</a:t>
          </a:r>
          <a:endParaRPr lang="en-US" dirty="0"/>
        </a:p>
      </dgm:t>
    </dgm:pt>
    <dgm:pt modelId="{A866AD00-C31E-42B5-92F1-F9A667FB5D5E}" type="parTrans" cxnId="{4889E05F-293C-41F0-9CC3-F6EE1BE419D0}">
      <dgm:prSet/>
      <dgm:spPr/>
      <dgm:t>
        <a:bodyPr/>
        <a:lstStyle/>
        <a:p>
          <a:endParaRPr lang="en-US"/>
        </a:p>
      </dgm:t>
    </dgm:pt>
    <dgm:pt modelId="{AD715C42-FD81-4A13-A5F5-C1DCBC00F785}" type="sibTrans" cxnId="{4889E05F-293C-41F0-9CC3-F6EE1BE419D0}">
      <dgm:prSet/>
      <dgm:spPr/>
      <dgm:t>
        <a:bodyPr/>
        <a:lstStyle/>
        <a:p>
          <a:endParaRPr lang="en-US"/>
        </a:p>
      </dgm:t>
    </dgm:pt>
    <dgm:pt modelId="{4D1608CE-1D35-43AE-81DE-3D3EB329B702}">
      <dgm:prSet phldrT="[Text]"/>
      <dgm:spPr/>
      <dgm:t>
        <a:bodyPr/>
        <a:lstStyle/>
        <a:p>
          <a:r>
            <a:rPr lang="en-US" dirty="0" smtClean="0"/>
            <a:t>Computer</a:t>
          </a:r>
          <a:br>
            <a:rPr lang="en-US" dirty="0" smtClean="0"/>
          </a:br>
          <a:r>
            <a:rPr lang="en-US" dirty="0" smtClean="0"/>
            <a:t>Society</a:t>
          </a:r>
          <a:endParaRPr lang="en-US" dirty="0"/>
        </a:p>
      </dgm:t>
    </dgm:pt>
    <dgm:pt modelId="{1C5CC011-12E9-4F50-AC01-B4817D3365B3}" type="parTrans" cxnId="{6B8CBFE5-B847-4102-841D-6AE84DB98ED2}">
      <dgm:prSet/>
      <dgm:spPr/>
      <dgm:t>
        <a:bodyPr/>
        <a:lstStyle/>
        <a:p>
          <a:endParaRPr lang="en-US"/>
        </a:p>
      </dgm:t>
    </dgm:pt>
    <dgm:pt modelId="{3AB1504A-7219-43B5-94FD-1A8A1CEF9A84}" type="sibTrans" cxnId="{6B8CBFE5-B847-4102-841D-6AE84DB98ED2}">
      <dgm:prSet/>
      <dgm:spPr/>
      <dgm:t>
        <a:bodyPr/>
        <a:lstStyle/>
        <a:p>
          <a:endParaRPr lang="en-US"/>
        </a:p>
      </dgm:t>
    </dgm:pt>
    <dgm:pt modelId="{BD879B67-7A89-49BA-B581-74B1A262776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Communications</a:t>
          </a:r>
          <a:br>
            <a:rPr lang="en-US" dirty="0" smtClean="0"/>
          </a:br>
          <a:r>
            <a:rPr lang="en-US" dirty="0" smtClean="0"/>
            <a:t>Society</a:t>
          </a:r>
          <a:br>
            <a:rPr lang="en-US" dirty="0" smtClean="0"/>
          </a:br>
          <a:r>
            <a:rPr lang="en-US" dirty="0" smtClean="0"/>
            <a:t>(</a:t>
          </a:r>
          <a:r>
            <a:rPr lang="en-US" dirty="0" err="1" smtClean="0"/>
            <a:t>Comsoc</a:t>
          </a:r>
          <a:r>
            <a:rPr lang="en-US" dirty="0" smtClean="0"/>
            <a:t>)</a:t>
          </a:r>
          <a:endParaRPr lang="en-US" dirty="0"/>
        </a:p>
      </dgm:t>
    </dgm:pt>
    <dgm:pt modelId="{9E4905A8-ABCE-4046-965C-B8402378ECDA}" type="parTrans" cxnId="{B1F8D878-B48E-4300-B332-3C625D05169C}">
      <dgm:prSet/>
      <dgm:spPr/>
      <dgm:t>
        <a:bodyPr/>
        <a:lstStyle/>
        <a:p>
          <a:endParaRPr lang="en-US"/>
        </a:p>
      </dgm:t>
    </dgm:pt>
    <dgm:pt modelId="{761CD6B8-D70D-44FA-A69E-B26293EB75EE}" type="sibTrans" cxnId="{B1F8D878-B48E-4300-B332-3C625D05169C}">
      <dgm:prSet/>
      <dgm:spPr/>
      <dgm:t>
        <a:bodyPr/>
        <a:lstStyle/>
        <a:p>
          <a:endParaRPr lang="en-US"/>
        </a:p>
      </dgm:t>
    </dgm:pt>
    <dgm:pt modelId="{1E82F4F5-4A7C-4A03-BB57-B4BE07C2C62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TAC</a:t>
          </a:r>
          <a:endParaRPr lang="en-US" dirty="0"/>
        </a:p>
      </dgm:t>
    </dgm:pt>
    <dgm:pt modelId="{7B0FF807-EAB2-4488-B2BE-F1326825A461}" type="parTrans" cxnId="{67FB88F8-FC07-4BCD-9585-C2EFA72B50C5}">
      <dgm:prSet/>
      <dgm:spPr/>
      <dgm:t>
        <a:bodyPr/>
        <a:lstStyle/>
        <a:p>
          <a:endParaRPr lang="en-US"/>
        </a:p>
      </dgm:t>
    </dgm:pt>
    <dgm:pt modelId="{2666F216-F884-46BE-B6C2-82AE6F24462E}" type="sibTrans" cxnId="{67FB88F8-FC07-4BCD-9585-C2EFA72B50C5}">
      <dgm:prSet/>
      <dgm:spPr/>
      <dgm:t>
        <a:bodyPr/>
        <a:lstStyle/>
        <a:p>
          <a:endParaRPr lang="en-US"/>
        </a:p>
      </dgm:t>
    </dgm:pt>
    <dgm:pt modelId="{EAA9E6A0-FCB4-4244-8B4D-E45252511DAE}">
      <dgm:prSet phldrT="[Text]"/>
      <dgm:spPr/>
      <dgm:t>
        <a:bodyPr/>
        <a:lstStyle/>
        <a:p>
          <a:r>
            <a:rPr lang="en-US" dirty="0" smtClean="0"/>
            <a:t>Publications</a:t>
          </a:r>
          <a:endParaRPr lang="en-US" dirty="0"/>
        </a:p>
      </dgm:t>
    </dgm:pt>
    <dgm:pt modelId="{C5C1BF08-61B5-4FC6-8C99-150201835FA9}" type="parTrans" cxnId="{12881D79-8B82-4D78-80E4-FE3B85BB9CFD}">
      <dgm:prSet/>
      <dgm:spPr/>
      <dgm:t>
        <a:bodyPr/>
        <a:lstStyle/>
        <a:p>
          <a:endParaRPr lang="en-US"/>
        </a:p>
      </dgm:t>
    </dgm:pt>
    <dgm:pt modelId="{8832F016-AE0E-42BA-B466-B6606B483096}" type="sibTrans" cxnId="{12881D79-8B82-4D78-80E4-FE3B85BB9CFD}">
      <dgm:prSet/>
      <dgm:spPr/>
      <dgm:t>
        <a:bodyPr/>
        <a:lstStyle/>
        <a:p>
          <a:endParaRPr lang="en-US"/>
        </a:p>
      </dgm:t>
    </dgm:pt>
    <dgm:pt modelId="{843CF400-1A42-4058-81ED-A1A8925C8335}">
      <dgm:prSet phldrT="[Text]"/>
      <dgm:spPr/>
      <dgm:t>
        <a:bodyPr/>
        <a:lstStyle/>
        <a:p>
          <a:r>
            <a:rPr lang="en-US" dirty="0" smtClean="0"/>
            <a:t>Conferences</a:t>
          </a:r>
          <a:endParaRPr lang="en-US" dirty="0"/>
        </a:p>
      </dgm:t>
    </dgm:pt>
    <dgm:pt modelId="{DED2909F-77C5-4ACE-AC6F-387A14259ABF}" type="parTrans" cxnId="{A52F9B41-563E-4CC2-95D9-35A52328E390}">
      <dgm:prSet/>
      <dgm:spPr/>
      <dgm:t>
        <a:bodyPr/>
        <a:lstStyle/>
        <a:p>
          <a:endParaRPr lang="en-US"/>
        </a:p>
      </dgm:t>
    </dgm:pt>
    <dgm:pt modelId="{8EE42653-8DBA-4571-8171-5A4D920E9733}" type="sibTrans" cxnId="{A52F9B41-563E-4CC2-95D9-35A52328E390}">
      <dgm:prSet/>
      <dgm:spPr/>
      <dgm:t>
        <a:bodyPr/>
        <a:lstStyle/>
        <a:p>
          <a:endParaRPr lang="en-US"/>
        </a:p>
      </dgm:t>
    </dgm:pt>
    <dgm:pt modelId="{110AE3F9-A28A-4CBA-BF50-BCBF03355EE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Emerging Tech.</a:t>
          </a:r>
          <a:br>
            <a:rPr lang="en-US" dirty="0" smtClean="0"/>
          </a:br>
          <a:r>
            <a:rPr lang="en-US" dirty="0" smtClean="0"/>
            <a:t>Subcommittees</a:t>
          </a:r>
          <a:endParaRPr lang="en-US" dirty="0"/>
        </a:p>
      </dgm:t>
    </dgm:pt>
    <dgm:pt modelId="{A7FE418B-0422-4E75-8C12-FC4D0A168CBD}" type="parTrans" cxnId="{7F5E71D9-D4F6-4345-BFA2-FB63AE9BA383}">
      <dgm:prSet/>
      <dgm:spPr/>
      <dgm:t>
        <a:bodyPr/>
        <a:lstStyle/>
        <a:p>
          <a:endParaRPr lang="en-US"/>
        </a:p>
      </dgm:t>
    </dgm:pt>
    <dgm:pt modelId="{5E791280-1EBE-40C7-B67E-70FF6A041FD7}" type="sibTrans" cxnId="{7F5E71D9-D4F6-4345-BFA2-FB63AE9BA383}">
      <dgm:prSet/>
      <dgm:spPr/>
      <dgm:t>
        <a:bodyPr/>
        <a:lstStyle/>
        <a:p>
          <a:endParaRPr lang="en-US"/>
        </a:p>
      </dgm:t>
    </dgm:pt>
    <dgm:pt modelId="{9F1229CF-2BD4-4B87-9A16-6D5CA12B7A8B}">
      <dgm:prSet phldrT="[Text]"/>
      <dgm:spPr>
        <a:solidFill>
          <a:srgbClr val="00B05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TCCC</a:t>
          </a:r>
          <a:endParaRPr lang="en-US" dirty="0"/>
        </a:p>
      </dgm:t>
    </dgm:pt>
    <dgm:pt modelId="{760EBF87-51A5-432D-9664-1C3D3634A958}" type="parTrans" cxnId="{E9DC51DF-AABD-488E-9A21-C34971230C70}">
      <dgm:prSet/>
      <dgm:spPr/>
      <dgm:t>
        <a:bodyPr/>
        <a:lstStyle/>
        <a:p>
          <a:endParaRPr lang="en-US"/>
        </a:p>
      </dgm:t>
    </dgm:pt>
    <dgm:pt modelId="{6BDFF501-DCC3-4EDC-97C0-7C8B88F2BAAF}" type="sibTrans" cxnId="{E9DC51DF-AABD-488E-9A21-C34971230C70}">
      <dgm:prSet/>
      <dgm:spPr/>
      <dgm:t>
        <a:bodyPr/>
        <a:lstStyle/>
        <a:p>
          <a:endParaRPr lang="en-US"/>
        </a:p>
      </dgm:t>
    </dgm:pt>
    <dgm:pt modelId="{EDC09899-E6EF-4DA5-94EB-DE7EC06D6E08}">
      <dgm:prSet phldrT="[Text]"/>
      <dgm:spPr/>
      <dgm:t>
        <a:bodyPr/>
        <a:lstStyle/>
        <a:p>
          <a:r>
            <a:rPr lang="en-US" dirty="0" smtClean="0"/>
            <a:t>(36 others!)</a:t>
          </a:r>
          <a:endParaRPr lang="en-US" dirty="0"/>
        </a:p>
      </dgm:t>
    </dgm:pt>
    <dgm:pt modelId="{D7FBE79C-4946-45B8-88BC-8E603EF3C884}" type="parTrans" cxnId="{E1ADD438-8648-4183-B8D9-CD9C2B77B0E7}">
      <dgm:prSet/>
      <dgm:spPr/>
      <dgm:t>
        <a:bodyPr/>
        <a:lstStyle/>
        <a:p>
          <a:endParaRPr lang="en-US"/>
        </a:p>
      </dgm:t>
    </dgm:pt>
    <dgm:pt modelId="{553AA741-8C65-4D60-9F94-4057228332A4}" type="sibTrans" cxnId="{E1ADD438-8648-4183-B8D9-CD9C2B77B0E7}">
      <dgm:prSet/>
      <dgm:spPr/>
      <dgm:t>
        <a:bodyPr/>
        <a:lstStyle/>
        <a:p>
          <a:endParaRPr lang="en-US"/>
        </a:p>
      </dgm:t>
    </dgm:pt>
    <dgm:pt modelId="{3AEEB0D9-93EE-416C-ADA2-67F6F079AFD2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1EFBE24E-ADB5-44A9-B448-65C08A376052}" type="parTrans" cxnId="{4EDEE61B-3098-40B0-9B9D-9007C061F70C}">
      <dgm:prSet/>
      <dgm:spPr/>
      <dgm:t>
        <a:bodyPr/>
        <a:lstStyle/>
        <a:p>
          <a:endParaRPr lang="en-US"/>
        </a:p>
      </dgm:t>
    </dgm:pt>
    <dgm:pt modelId="{56E77B01-79E5-4A64-8F7C-55BF4D522E5B}" type="sibTrans" cxnId="{4EDEE61B-3098-40B0-9B9D-9007C061F70C}">
      <dgm:prSet/>
      <dgm:spPr/>
      <dgm:t>
        <a:bodyPr/>
        <a:lstStyle/>
        <a:p>
          <a:endParaRPr lang="en-US"/>
        </a:p>
      </dgm:t>
    </dgm:pt>
    <dgm:pt modelId="{916B7498-37C8-473A-891E-14CEB3C1B666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9DA9B20C-C4CD-418A-9C68-9510EC8AEC50}" type="parTrans" cxnId="{5D773869-8DE6-4D87-B68E-547F6A35779C}">
      <dgm:prSet/>
      <dgm:spPr/>
      <dgm:t>
        <a:bodyPr/>
        <a:lstStyle/>
        <a:p>
          <a:endParaRPr lang="en-US"/>
        </a:p>
      </dgm:t>
    </dgm:pt>
    <dgm:pt modelId="{64996B00-8AA7-475A-9CD2-E3280881E8B9}" type="sibTrans" cxnId="{5D773869-8DE6-4D87-B68E-547F6A35779C}">
      <dgm:prSet/>
      <dgm:spPr/>
      <dgm:t>
        <a:bodyPr/>
        <a:lstStyle/>
        <a:p>
          <a:endParaRPr lang="en-US"/>
        </a:p>
      </dgm:t>
    </dgm:pt>
    <dgm:pt modelId="{4A5E3C93-A53B-43B4-B83A-1699A312C4CD}">
      <dgm:prSet phldrT="[Text]"/>
      <dgm:spPr/>
      <dgm:t>
        <a:bodyPr/>
        <a:lstStyle/>
        <a:p>
          <a:r>
            <a:rPr lang="en-US" dirty="0" smtClean="0"/>
            <a:t>TCHSN</a:t>
          </a:r>
          <a:endParaRPr lang="en-US" dirty="0"/>
        </a:p>
      </dgm:t>
    </dgm:pt>
    <dgm:pt modelId="{C44C096E-0353-4BB9-8DC9-D5264DA0FA52}" type="parTrans" cxnId="{882E8760-2522-4237-9B17-5F1D650EB780}">
      <dgm:prSet/>
      <dgm:spPr/>
      <dgm:t>
        <a:bodyPr/>
        <a:lstStyle/>
        <a:p>
          <a:endParaRPr lang="en-US"/>
        </a:p>
      </dgm:t>
    </dgm:pt>
    <dgm:pt modelId="{E1D69166-D953-4B09-AACD-EFC7113E7258}" type="sibTrans" cxnId="{882E8760-2522-4237-9B17-5F1D650EB780}">
      <dgm:prSet/>
      <dgm:spPr/>
      <dgm:t>
        <a:bodyPr/>
        <a:lstStyle/>
        <a:p>
          <a:endParaRPr lang="en-US"/>
        </a:p>
      </dgm:t>
    </dgm:pt>
    <dgm:pt modelId="{36ED3AEE-DE31-44DB-BE2A-7DCE7F19B9B3}">
      <dgm:prSet phldrT="[Text]"/>
      <dgm:spPr/>
      <dgm:t>
        <a:bodyPr/>
        <a:lstStyle/>
        <a:p>
          <a:r>
            <a:rPr lang="en-US" dirty="0" smtClean="0"/>
            <a:t>ITC</a:t>
          </a:r>
          <a:endParaRPr lang="en-US" dirty="0"/>
        </a:p>
      </dgm:t>
    </dgm:pt>
    <dgm:pt modelId="{6DF45E3E-8698-45EE-AB70-93E58DD4577F}" type="parTrans" cxnId="{E5B6F8E8-BC8A-478E-8783-BFE54A7EBD74}">
      <dgm:prSet/>
      <dgm:spPr/>
      <dgm:t>
        <a:bodyPr/>
        <a:lstStyle/>
        <a:p>
          <a:endParaRPr lang="en-US"/>
        </a:p>
      </dgm:t>
    </dgm:pt>
    <dgm:pt modelId="{88AFAC5E-3E75-4795-ADE3-B7346E63448C}" type="sibTrans" cxnId="{E5B6F8E8-BC8A-478E-8783-BFE54A7EBD74}">
      <dgm:prSet/>
      <dgm:spPr/>
      <dgm:t>
        <a:bodyPr/>
        <a:lstStyle/>
        <a:p>
          <a:endParaRPr lang="en-US"/>
        </a:p>
      </dgm:t>
    </dgm:pt>
    <dgm:pt modelId="{7B457E84-B5DD-4502-9464-60F9098C3823}">
      <dgm:prSet phldrT="[Text]"/>
      <dgm:spPr/>
      <dgm:t>
        <a:bodyPr/>
        <a:lstStyle/>
        <a:p>
          <a:r>
            <a:rPr lang="en-US" dirty="0" err="1" smtClean="0"/>
            <a:t>Adhoc</a:t>
          </a:r>
          <a:r>
            <a:rPr lang="en-US" dirty="0" smtClean="0"/>
            <a:t> &amp; </a:t>
          </a:r>
          <a:br>
            <a:rPr lang="en-US" dirty="0" smtClean="0"/>
          </a:br>
          <a:r>
            <a:rPr lang="en-US" dirty="0" smtClean="0"/>
            <a:t>Sensor</a:t>
          </a:r>
          <a:endParaRPr lang="en-US" dirty="0"/>
        </a:p>
      </dgm:t>
    </dgm:pt>
    <dgm:pt modelId="{22D96243-4C7E-4D91-A22A-BEEAA8E69F74}" type="parTrans" cxnId="{0418C4CE-1AA5-4B58-BC6A-21E02A51880C}">
      <dgm:prSet/>
      <dgm:spPr/>
      <dgm:t>
        <a:bodyPr/>
        <a:lstStyle/>
        <a:p>
          <a:endParaRPr lang="en-US"/>
        </a:p>
      </dgm:t>
    </dgm:pt>
    <dgm:pt modelId="{5B090C56-CF22-41E2-AEA6-6CAC28512149}" type="sibTrans" cxnId="{0418C4CE-1AA5-4B58-BC6A-21E02A51880C}">
      <dgm:prSet/>
      <dgm:spPr/>
      <dgm:t>
        <a:bodyPr/>
        <a:lstStyle/>
        <a:p>
          <a:endParaRPr lang="en-US"/>
        </a:p>
      </dgm:t>
    </dgm:pt>
    <dgm:pt modelId="{ABE3014F-A2D5-4D1B-A56E-731C648CA3DE}">
      <dgm:prSet phldrT="[Text]"/>
      <dgm:spPr/>
      <dgm:t>
        <a:bodyPr/>
        <a:lstStyle/>
        <a:p>
          <a:r>
            <a:rPr lang="en-US" dirty="0" smtClean="0"/>
            <a:t>Cognitive</a:t>
          </a:r>
        </a:p>
      </dgm:t>
    </dgm:pt>
    <dgm:pt modelId="{9D4A4D13-2063-4118-9B3F-B1276EFDE0EB}" type="parTrans" cxnId="{977677E3-9BEC-4A2F-A117-49354E704CCA}">
      <dgm:prSet/>
      <dgm:spPr/>
      <dgm:t>
        <a:bodyPr/>
        <a:lstStyle/>
        <a:p>
          <a:endParaRPr lang="en-US"/>
        </a:p>
      </dgm:t>
    </dgm:pt>
    <dgm:pt modelId="{A25EB3A7-A27F-4953-B728-3230E72693ED}" type="sibTrans" cxnId="{977677E3-9BEC-4A2F-A117-49354E704CCA}">
      <dgm:prSet/>
      <dgm:spPr/>
      <dgm:t>
        <a:bodyPr/>
        <a:lstStyle/>
        <a:p>
          <a:endParaRPr lang="en-US"/>
        </a:p>
      </dgm:t>
    </dgm:pt>
    <dgm:pt modelId="{24769B32-511C-4D9C-A31A-BCAB2F4CFB2E}">
      <dgm:prSet phldrT="[Text]"/>
      <dgm:spPr/>
      <dgm:t>
        <a:bodyPr/>
        <a:lstStyle/>
        <a:p>
          <a:r>
            <a:rPr lang="en-US" dirty="0" smtClean="0"/>
            <a:t>Switching</a:t>
          </a:r>
          <a:br>
            <a:rPr lang="en-US" dirty="0" smtClean="0"/>
          </a:br>
          <a:r>
            <a:rPr lang="en-US" dirty="0" smtClean="0"/>
            <a:t>&amp; Routing</a:t>
          </a:r>
        </a:p>
      </dgm:t>
    </dgm:pt>
    <dgm:pt modelId="{83CB03E7-3BE7-4064-A07C-8061532BFA15}" type="parTrans" cxnId="{BDB48A94-788B-4A18-8D1F-C5573A7938C8}">
      <dgm:prSet/>
      <dgm:spPr/>
      <dgm:t>
        <a:bodyPr/>
        <a:lstStyle/>
        <a:p>
          <a:endParaRPr lang="en-US"/>
        </a:p>
      </dgm:t>
    </dgm:pt>
    <dgm:pt modelId="{4DE211C2-17BE-4941-9ED1-B87672A18583}" type="sibTrans" cxnId="{BDB48A94-788B-4A18-8D1F-C5573A7938C8}">
      <dgm:prSet/>
      <dgm:spPr/>
      <dgm:t>
        <a:bodyPr/>
        <a:lstStyle/>
        <a:p>
          <a:endParaRPr lang="en-US"/>
        </a:p>
      </dgm:t>
    </dgm:pt>
    <dgm:pt modelId="{4F2D91C8-9783-445E-81F7-0CBC20570EE6}">
      <dgm:prSet phldrT="[Text]"/>
      <dgm:spPr/>
      <dgm:t>
        <a:bodyPr/>
        <a:lstStyle/>
        <a:p>
          <a:r>
            <a:rPr lang="en-US" dirty="0" smtClean="0"/>
            <a:t>Optical</a:t>
          </a:r>
        </a:p>
      </dgm:t>
    </dgm:pt>
    <dgm:pt modelId="{53D0E6B7-A9A6-472B-9E64-52EB5E18009C}" type="parTrans" cxnId="{0A305A48-E86D-4756-A066-CCF88E9DE480}">
      <dgm:prSet/>
      <dgm:spPr/>
      <dgm:t>
        <a:bodyPr/>
        <a:lstStyle/>
        <a:p>
          <a:endParaRPr lang="en-US"/>
        </a:p>
      </dgm:t>
    </dgm:pt>
    <dgm:pt modelId="{4D3EB0A6-BA07-4EB7-8791-C31D76780AF3}" type="sibTrans" cxnId="{0A305A48-E86D-4756-A066-CCF88E9DE480}">
      <dgm:prSet/>
      <dgm:spPr/>
      <dgm:t>
        <a:bodyPr/>
        <a:lstStyle/>
        <a:p>
          <a:endParaRPr lang="en-US"/>
        </a:p>
      </dgm:t>
    </dgm:pt>
    <dgm:pt modelId="{B4BA190A-CBC8-4CE2-AB8F-45A26A01FA55}" type="pres">
      <dgm:prSet presAssocID="{C48FACD9-0587-473B-B59F-25ECD4F662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866AED-1B84-42EA-BCAE-A77C6CE7ABF0}" type="pres">
      <dgm:prSet presAssocID="{72C3259E-F85D-48D3-A03B-60C0413DC995}" presName="root1" presStyleCnt="0"/>
      <dgm:spPr/>
    </dgm:pt>
    <dgm:pt modelId="{74012D5A-78A5-461B-AB1E-7DD5F4724BA7}" type="pres">
      <dgm:prSet presAssocID="{72C3259E-F85D-48D3-A03B-60C0413DC995}" presName="LevelOneTextNode" presStyleLbl="node0" presStyleIdx="0" presStyleCnt="1" custLinFactY="-100000" custLinFactNeighborX="-5280" custLinFactNeighborY="-1484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297A04-0D8F-4BB8-8D68-6CEDAA0FE5CD}" type="pres">
      <dgm:prSet presAssocID="{72C3259E-F85D-48D3-A03B-60C0413DC995}" presName="level2hierChild" presStyleCnt="0"/>
      <dgm:spPr/>
    </dgm:pt>
    <dgm:pt modelId="{E7B15F5A-C37E-4A48-8604-DF13A4388D2C}" type="pres">
      <dgm:prSet presAssocID="{1C5CC011-12E9-4F50-AC01-B4817D3365B3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89A7473A-3DAE-4F7F-9DC2-AB9B3366E0F3}" type="pres">
      <dgm:prSet presAssocID="{1C5CC011-12E9-4F50-AC01-B4817D3365B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0EC9703-F362-48EF-A143-6F38E5FBDCC0}" type="pres">
      <dgm:prSet presAssocID="{4D1608CE-1D35-43AE-81DE-3D3EB329B702}" presName="root2" presStyleCnt="0"/>
      <dgm:spPr/>
    </dgm:pt>
    <dgm:pt modelId="{30563B10-2547-46E7-B4FB-20C0644EBCE2}" type="pres">
      <dgm:prSet presAssocID="{4D1608CE-1D35-43AE-81DE-3D3EB329B702}" presName="LevelTwoTextNode" presStyleLbl="node2" presStyleIdx="0" presStyleCnt="5" custLinFactY="-24353" custLinFactNeighborX="-303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4FFD3E-289C-4EB3-8A88-7072369A1CFE}" type="pres">
      <dgm:prSet presAssocID="{4D1608CE-1D35-43AE-81DE-3D3EB329B702}" presName="level3hierChild" presStyleCnt="0"/>
      <dgm:spPr/>
    </dgm:pt>
    <dgm:pt modelId="{E41EEA43-F1E9-4C8F-84FC-C755B2B406ED}" type="pres">
      <dgm:prSet presAssocID="{9E4905A8-ABCE-4046-965C-B8402378ECD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4230948-21B8-4CC9-8D70-FAF63849BC12}" type="pres">
      <dgm:prSet presAssocID="{9E4905A8-ABCE-4046-965C-B8402378ECD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DDE8B50-AD82-4A2B-8DE9-58EB9565B4D6}" type="pres">
      <dgm:prSet presAssocID="{BD879B67-7A89-49BA-B581-74B1A2627763}" presName="root2" presStyleCnt="0"/>
      <dgm:spPr/>
    </dgm:pt>
    <dgm:pt modelId="{DAB73B93-3350-47A0-8DE9-BECBB0D10FB6}" type="pres">
      <dgm:prSet presAssocID="{BD879B67-7A89-49BA-B581-74B1A2627763}" presName="LevelTwoTextNode" presStyleLbl="node2" presStyleIdx="1" presStyleCnt="5" custLinFactY="-177733" custLinFactNeighborX="-3038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0689E-6DF6-441F-908B-8F48B861315A}" type="pres">
      <dgm:prSet presAssocID="{BD879B67-7A89-49BA-B581-74B1A2627763}" presName="level3hierChild" presStyleCnt="0"/>
      <dgm:spPr/>
    </dgm:pt>
    <dgm:pt modelId="{A53D65A1-BC23-4F4C-83A9-41500F8EC81E}" type="pres">
      <dgm:prSet presAssocID="{7B0FF807-EAB2-4488-B2BE-F1326825A461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788F7D11-D97F-4659-B4E9-CFFF69921BD3}" type="pres">
      <dgm:prSet presAssocID="{7B0FF807-EAB2-4488-B2BE-F1326825A461}" presName="connTx" presStyleLbl="parChTrans1D3" presStyleIdx="0" presStyleCnt="3"/>
      <dgm:spPr/>
      <dgm:t>
        <a:bodyPr/>
        <a:lstStyle/>
        <a:p>
          <a:endParaRPr lang="en-US"/>
        </a:p>
      </dgm:t>
    </dgm:pt>
    <dgm:pt modelId="{0709C244-30A9-4FC1-BAD0-9040EEEAD2A9}" type="pres">
      <dgm:prSet presAssocID="{1E82F4F5-4A7C-4A03-BB57-B4BE07C2C626}" presName="root2" presStyleCnt="0"/>
      <dgm:spPr/>
    </dgm:pt>
    <dgm:pt modelId="{9A21A445-B891-46BE-9A5C-3AE84CF392D7}" type="pres">
      <dgm:prSet presAssocID="{1E82F4F5-4A7C-4A03-BB57-B4BE07C2C626}" presName="LevelTwoTextNode" presStyleLbl="node3" presStyleIdx="0" presStyleCnt="3" custLinFactY="-100000" custLinFactNeighborX="3405" custLinFactNeighborY="-157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8C5AC9-CA7A-490F-840B-CB584082AA71}" type="pres">
      <dgm:prSet presAssocID="{1E82F4F5-4A7C-4A03-BB57-B4BE07C2C626}" presName="level3hierChild" presStyleCnt="0"/>
      <dgm:spPr/>
    </dgm:pt>
    <dgm:pt modelId="{54C468AE-171C-4236-A4BF-8C4BFF74C092}" type="pres">
      <dgm:prSet presAssocID="{760EBF87-51A5-432D-9664-1C3D3634A958}" presName="conn2-1" presStyleLbl="parChTrans1D4" presStyleIdx="0" presStyleCnt="8"/>
      <dgm:spPr/>
      <dgm:t>
        <a:bodyPr/>
        <a:lstStyle/>
        <a:p>
          <a:endParaRPr lang="en-US"/>
        </a:p>
      </dgm:t>
    </dgm:pt>
    <dgm:pt modelId="{3F43AE95-4AED-45E0-BEE6-D89C4D7F3DB9}" type="pres">
      <dgm:prSet presAssocID="{760EBF87-51A5-432D-9664-1C3D3634A958}" presName="connTx" presStyleLbl="parChTrans1D4" presStyleIdx="0" presStyleCnt="8"/>
      <dgm:spPr/>
      <dgm:t>
        <a:bodyPr/>
        <a:lstStyle/>
        <a:p>
          <a:endParaRPr lang="en-US"/>
        </a:p>
      </dgm:t>
    </dgm:pt>
    <dgm:pt modelId="{150BE417-0F14-479A-AC72-3682A1F47039}" type="pres">
      <dgm:prSet presAssocID="{9F1229CF-2BD4-4B87-9A16-6D5CA12B7A8B}" presName="root2" presStyleCnt="0"/>
      <dgm:spPr/>
    </dgm:pt>
    <dgm:pt modelId="{AB8F25EA-DF04-4A6D-92F1-B60631DB7902}" type="pres">
      <dgm:prSet presAssocID="{9F1229CF-2BD4-4B87-9A16-6D5CA12B7A8B}" presName="LevelTwoTextNode" presStyleLbl="node4" presStyleIdx="0" presStyleCnt="8" custLinFactNeighborX="24853" custLinFactNeighborY="13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BC55E8-1B88-4A8D-9CD7-51DDF686C7B7}" type="pres">
      <dgm:prSet presAssocID="{9F1229CF-2BD4-4B87-9A16-6D5CA12B7A8B}" presName="level3hierChild" presStyleCnt="0"/>
      <dgm:spPr/>
    </dgm:pt>
    <dgm:pt modelId="{A4B5639D-97DD-43B1-833A-5F4C796473B8}" type="pres">
      <dgm:prSet presAssocID="{C44C096E-0353-4BB9-8DC9-D5264DA0FA52}" presName="conn2-1" presStyleLbl="parChTrans1D4" presStyleIdx="1" presStyleCnt="8"/>
      <dgm:spPr/>
      <dgm:t>
        <a:bodyPr/>
        <a:lstStyle/>
        <a:p>
          <a:endParaRPr lang="en-US"/>
        </a:p>
      </dgm:t>
    </dgm:pt>
    <dgm:pt modelId="{BCF70C42-2C6A-4D84-B89E-A7117CBF5D34}" type="pres">
      <dgm:prSet presAssocID="{C44C096E-0353-4BB9-8DC9-D5264DA0FA52}" presName="connTx" presStyleLbl="parChTrans1D4" presStyleIdx="1" presStyleCnt="8"/>
      <dgm:spPr/>
      <dgm:t>
        <a:bodyPr/>
        <a:lstStyle/>
        <a:p>
          <a:endParaRPr lang="en-US"/>
        </a:p>
      </dgm:t>
    </dgm:pt>
    <dgm:pt modelId="{B7059986-794F-4E00-9DF5-7B0AC71C3F09}" type="pres">
      <dgm:prSet presAssocID="{4A5E3C93-A53B-43B4-B83A-1699A312C4CD}" presName="root2" presStyleCnt="0"/>
      <dgm:spPr/>
    </dgm:pt>
    <dgm:pt modelId="{8A94BC80-0841-460F-8366-CC67E233788D}" type="pres">
      <dgm:prSet presAssocID="{4A5E3C93-A53B-43B4-B83A-1699A312C4CD}" presName="LevelTwoTextNode" presStyleLbl="node4" presStyleIdx="1" presStyleCnt="8" custLinFactNeighborX="24853" custLinFactNeighborY="10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3FD50-A347-4120-BD96-14C42FBC7509}" type="pres">
      <dgm:prSet presAssocID="{4A5E3C93-A53B-43B4-B83A-1699A312C4CD}" presName="level3hierChild" presStyleCnt="0"/>
      <dgm:spPr/>
    </dgm:pt>
    <dgm:pt modelId="{17B3446C-1C0B-466B-B699-C622282DDF8A}" type="pres">
      <dgm:prSet presAssocID="{6DF45E3E-8698-45EE-AB70-93E58DD4577F}" presName="conn2-1" presStyleLbl="parChTrans1D4" presStyleIdx="2" presStyleCnt="8"/>
      <dgm:spPr/>
      <dgm:t>
        <a:bodyPr/>
        <a:lstStyle/>
        <a:p>
          <a:endParaRPr lang="en-US"/>
        </a:p>
      </dgm:t>
    </dgm:pt>
    <dgm:pt modelId="{0D2D250E-D694-4F87-BA68-2F3C6BD5D1F4}" type="pres">
      <dgm:prSet presAssocID="{6DF45E3E-8698-45EE-AB70-93E58DD4577F}" presName="connTx" presStyleLbl="parChTrans1D4" presStyleIdx="2" presStyleCnt="8"/>
      <dgm:spPr/>
      <dgm:t>
        <a:bodyPr/>
        <a:lstStyle/>
        <a:p>
          <a:endParaRPr lang="en-US"/>
        </a:p>
      </dgm:t>
    </dgm:pt>
    <dgm:pt modelId="{832DB5AA-5FCE-4DA2-8DC2-D1F59679DDF9}" type="pres">
      <dgm:prSet presAssocID="{36ED3AEE-DE31-44DB-BE2A-7DCE7F19B9B3}" presName="root2" presStyleCnt="0"/>
      <dgm:spPr/>
    </dgm:pt>
    <dgm:pt modelId="{AB4A23CE-D93A-4AFF-BC5F-CEAB4AA29242}" type="pres">
      <dgm:prSet presAssocID="{36ED3AEE-DE31-44DB-BE2A-7DCE7F19B9B3}" presName="LevelTwoTextNode" presStyleLbl="node4" presStyleIdx="2" presStyleCnt="8" custLinFactNeighborX="24853" custLinFactNeighborY="7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465E6C-94F8-49EB-97EA-4DAD242F2E04}" type="pres">
      <dgm:prSet presAssocID="{36ED3AEE-DE31-44DB-BE2A-7DCE7F19B9B3}" presName="level3hierChild" presStyleCnt="0"/>
      <dgm:spPr/>
    </dgm:pt>
    <dgm:pt modelId="{D26EDC01-CD3C-419D-9BD0-70CA3FA8FB2F}" type="pres">
      <dgm:prSet presAssocID="{22D96243-4C7E-4D91-A22A-BEEAA8E69F74}" presName="conn2-1" presStyleLbl="parChTrans1D4" presStyleIdx="3" presStyleCnt="8"/>
      <dgm:spPr/>
      <dgm:t>
        <a:bodyPr/>
        <a:lstStyle/>
        <a:p>
          <a:endParaRPr lang="en-US"/>
        </a:p>
      </dgm:t>
    </dgm:pt>
    <dgm:pt modelId="{9AD0C4A2-36BE-41DB-AF01-DA463EF76C62}" type="pres">
      <dgm:prSet presAssocID="{22D96243-4C7E-4D91-A22A-BEEAA8E69F74}" presName="connTx" presStyleLbl="parChTrans1D4" presStyleIdx="3" presStyleCnt="8"/>
      <dgm:spPr/>
      <dgm:t>
        <a:bodyPr/>
        <a:lstStyle/>
        <a:p>
          <a:endParaRPr lang="en-US"/>
        </a:p>
      </dgm:t>
    </dgm:pt>
    <dgm:pt modelId="{6AD4F123-3D15-47C6-913B-BCD9DA544288}" type="pres">
      <dgm:prSet presAssocID="{7B457E84-B5DD-4502-9464-60F9098C3823}" presName="root2" presStyleCnt="0"/>
      <dgm:spPr/>
    </dgm:pt>
    <dgm:pt modelId="{589BC28C-61D4-41BD-8295-C88163ECBAC5}" type="pres">
      <dgm:prSet presAssocID="{7B457E84-B5DD-4502-9464-60F9098C3823}" presName="LevelTwoTextNode" presStyleLbl="node4" presStyleIdx="3" presStyleCnt="8" custLinFactNeighborX="24853" custLinFactNeighborY="37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74B5F-3F34-4093-B4C8-DA2ACE6B3FD8}" type="pres">
      <dgm:prSet presAssocID="{7B457E84-B5DD-4502-9464-60F9098C3823}" presName="level3hierChild" presStyleCnt="0"/>
      <dgm:spPr/>
    </dgm:pt>
    <dgm:pt modelId="{7F088E05-8456-4BE4-864C-D8F1C65A3A1C}" type="pres">
      <dgm:prSet presAssocID="{9D4A4D13-2063-4118-9B3F-B1276EFDE0EB}" presName="conn2-1" presStyleLbl="parChTrans1D4" presStyleIdx="4" presStyleCnt="8"/>
      <dgm:spPr/>
      <dgm:t>
        <a:bodyPr/>
        <a:lstStyle/>
        <a:p>
          <a:endParaRPr lang="en-US"/>
        </a:p>
      </dgm:t>
    </dgm:pt>
    <dgm:pt modelId="{A978CCF5-3534-4C55-89DF-39AE3BE9B745}" type="pres">
      <dgm:prSet presAssocID="{9D4A4D13-2063-4118-9B3F-B1276EFDE0EB}" presName="connTx" presStyleLbl="parChTrans1D4" presStyleIdx="4" presStyleCnt="8"/>
      <dgm:spPr/>
      <dgm:t>
        <a:bodyPr/>
        <a:lstStyle/>
        <a:p>
          <a:endParaRPr lang="en-US"/>
        </a:p>
      </dgm:t>
    </dgm:pt>
    <dgm:pt modelId="{2721BAEC-370C-40A2-A1DD-9FEF8EE4361C}" type="pres">
      <dgm:prSet presAssocID="{ABE3014F-A2D5-4D1B-A56E-731C648CA3DE}" presName="root2" presStyleCnt="0"/>
      <dgm:spPr/>
    </dgm:pt>
    <dgm:pt modelId="{4C8539EC-80E2-4F8E-8B4E-5DB5B03EFA0C}" type="pres">
      <dgm:prSet presAssocID="{ABE3014F-A2D5-4D1B-A56E-731C648CA3DE}" presName="LevelTwoTextNode" presStyleLbl="node4" presStyleIdx="4" presStyleCnt="8" custLinFactNeighborX="24853" custLinFactNeighborY="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6C1A1B-C2B9-4753-A85D-2318A3212EE7}" type="pres">
      <dgm:prSet presAssocID="{ABE3014F-A2D5-4D1B-A56E-731C648CA3DE}" presName="level3hierChild" presStyleCnt="0"/>
      <dgm:spPr/>
    </dgm:pt>
    <dgm:pt modelId="{534E5C4F-32CA-47D4-B6B3-1237D8DC097B}" type="pres">
      <dgm:prSet presAssocID="{83CB03E7-3BE7-4064-A07C-8061532BFA15}" presName="conn2-1" presStyleLbl="parChTrans1D4" presStyleIdx="5" presStyleCnt="8"/>
      <dgm:spPr/>
      <dgm:t>
        <a:bodyPr/>
        <a:lstStyle/>
        <a:p>
          <a:endParaRPr lang="en-US"/>
        </a:p>
      </dgm:t>
    </dgm:pt>
    <dgm:pt modelId="{EB3E3F20-A19D-4946-98D3-041770F6CAA1}" type="pres">
      <dgm:prSet presAssocID="{83CB03E7-3BE7-4064-A07C-8061532BFA15}" presName="connTx" presStyleLbl="parChTrans1D4" presStyleIdx="5" presStyleCnt="8"/>
      <dgm:spPr/>
      <dgm:t>
        <a:bodyPr/>
        <a:lstStyle/>
        <a:p>
          <a:endParaRPr lang="en-US"/>
        </a:p>
      </dgm:t>
    </dgm:pt>
    <dgm:pt modelId="{E533CC9B-49A9-43CE-8874-FE6E4F70D080}" type="pres">
      <dgm:prSet presAssocID="{24769B32-511C-4D9C-A31A-BCAB2F4CFB2E}" presName="root2" presStyleCnt="0"/>
      <dgm:spPr/>
    </dgm:pt>
    <dgm:pt modelId="{87617283-910B-405C-902D-61B105B874DA}" type="pres">
      <dgm:prSet presAssocID="{24769B32-511C-4D9C-A31A-BCAB2F4CFB2E}" presName="LevelTwoTextNode" presStyleLbl="node4" presStyleIdx="5" presStyleCnt="8" custLinFactNeighborX="24853" custLinFactNeighborY="-3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C66EF-F869-48A9-89A0-6C7D2D4DA2B5}" type="pres">
      <dgm:prSet presAssocID="{24769B32-511C-4D9C-A31A-BCAB2F4CFB2E}" presName="level3hierChild" presStyleCnt="0"/>
      <dgm:spPr/>
    </dgm:pt>
    <dgm:pt modelId="{2558410B-2DBF-4754-9450-A4C6A521A6C4}" type="pres">
      <dgm:prSet presAssocID="{53D0E6B7-A9A6-472B-9E64-52EB5E18009C}" presName="conn2-1" presStyleLbl="parChTrans1D4" presStyleIdx="6" presStyleCnt="8"/>
      <dgm:spPr/>
      <dgm:t>
        <a:bodyPr/>
        <a:lstStyle/>
        <a:p>
          <a:endParaRPr lang="en-US"/>
        </a:p>
      </dgm:t>
    </dgm:pt>
    <dgm:pt modelId="{2D5B2853-4C9A-46F9-8C59-4BBD253A7218}" type="pres">
      <dgm:prSet presAssocID="{53D0E6B7-A9A6-472B-9E64-52EB5E18009C}" presName="connTx" presStyleLbl="parChTrans1D4" presStyleIdx="6" presStyleCnt="8"/>
      <dgm:spPr/>
      <dgm:t>
        <a:bodyPr/>
        <a:lstStyle/>
        <a:p>
          <a:endParaRPr lang="en-US"/>
        </a:p>
      </dgm:t>
    </dgm:pt>
    <dgm:pt modelId="{7FD7DE62-E4E4-44F4-8FBF-00AD60EA9A5F}" type="pres">
      <dgm:prSet presAssocID="{4F2D91C8-9783-445E-81F7-0CBC20570EE6}" presName="root2" presStyleCnt="0"/>
      <dgm:spPr/>
    </dgm:pt>
    <dgm:pt modelId="{5A1C8B73-E59B-4B3D-9528-3F7B22862E1A}" type="pres">
      <dgm:prSet presAssocID="{4F2D91C8-9783-445E-81F7-0CBC20570EE6}" presName="LevelTwoTextNode" presStyleLbl="node4" presStyleIdx="6" presStyleCnt="8" custLinFactNeighborX="24853" custLinFactNeighborY="-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00EB6-89D1-446B-8077-6908A609D0EC}" type="pres">
      <dgm:prSet presAssocID="{4F2D91C8-9783-445E-81F7-0CBC20570EE6}" presName="level3hierChild" presStyleCnt="0"/>
      <dgm:spPr/>
    </dgm:pt>
    <dgm:pt modelId="{9804021C-645C-4DF5-A0DE-5459FA68293F}" type="pres">
      <dgm:prSet presAssocID="{A7FE418B-0422-4E75-8C12-FC4D0A168CBD}" presName="conn2-1" presStyleLbl="parChTrans1D4" presStyleIdx="7" presStyleCnt="8"/>
      <dgm:spPr/>
      <dgm:t>
        <a:bodyPr/>
        <a:lstStyle/>
        <a:p>
          <a:endParaRPr lang="en-US"/>
        </a:p>
      </dgm:t>
    </dgm:pt>
    <dgm:pt modelId="{D5837A8F-61D8-49EA-B9F9-3D81B20F7BC8}" type="pres">
      <dgm:prSet presAssocID="{A7FE418B-0422-4E75-8C12-FC4D0A168CBD}" presName="connTx" presStyleLbl="parChTrans1D4" presStyleIdx="7" presStyleCnt="8"/>
      <dgm:spPr/>
      <dgm:t>
        <a:bodyPr/>
        <a:lstStyle/>
        <a:p>
          <a:endParaRPr lang="en-US"/>
        </a:p>
      </dgm:t>
    </dgm:pt>
    <dgm:pt modelId="{B949CC1D-B43C-448F-A0AC-2537F2A799D8}" type="pres">
      <dgm:prSet presAssocID="{110AE3F9-A28A-4CBA-BF50-BCBF03355EE7}" presName="root2" presStyleCnt="0"/>
      <dgm:spPr/>
    </dgm:pt>
    <dgm:pt modelId="{4A29FC61-BBBE-4090-AC3A-CD55615FBEBD}" type="pres">
      <dgm:prSet presAssocID="{110AE3F9-A28A-4CBA-BF50-BCBF03355EE7}" presName="LevelTwoTextNode" presStyleLbl="node4" presStyleIdx="7" presStyleCnt="8" custLinFactNeighborX="24853" custLinFactNeighborY="-9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95DDB-4698-4A0B-BE3C-6BCD620B38CD}" type="pres">
      <dgm:prSet presAssocID="{110AE3F9-A28A-4CBA-BF50-BCBF03355EE7}" presName="level3hierChild" presStyleCnt="0"/>
      <dgm:spPr/>
    </dgm:pt>
    <dgm:pt modelId="{CAF9F2A9-1370-4724-8283-C1D32B86AD5A}" type="pres">
      <dgm:prSet presAssocID="{C5C1BF08-61B5-4FC6-8C99-150201835FA9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C2AADCF-7A94-464A-9476-2FE5156AB28D}" type="pres">
      <dgm:prSet presAssocID="{C5C1BF08-61B5-4FC6-8C99-150201835FA9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F5CD687-E6D1-4F75-A28A-AC3438C606C2}" type="pres">
      <dgm:prSet presAssocID="{EAA9E6A0-FCB4-4244-8B4D-E45252511DAE}" presName="root2" presStyleCnt="0"/>
      <dgm:spPr/>
    </dgm:pt>
    <dgm:pt modelId="{1759C774-9089-48B0-BAE6-120B34C5D131}" type="pres">
      <dgm:prSet presAssocID="{EAA9E6A0-FCB4-4244-8B4D-E45252511DAE}" presName="LevelTwoTextNode" presStyleLbl="node3" presStyleIdx="1" presStyleCnt="3" custLinFactY="-100000" custLinFactNeighborX="3405" custLinFactNeighborY="-152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3BD304-CEF2-4A0D-B397-3C60C7187A42}" type="pres">
      <dgm:prSet presAssocID="{EAA9E6A0-FCB4-4244-8B4D-E45252511DAE}" presName="level3hierChild" presStyleCnt="0"/>
      <dgm:spPr/>
    </dgm:pt>
    <dgm:pt modelId="{0204CC3C-D682-4883-B797-68B4EB7F79DA}" type="pres">
      <dgm:prSet presAssocID="{DED2909F-77C5-4ACE-AC6F-387A14259ABF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C209F429-EA4F-4D63-A3A7-99F38019966E}" type="pres">
      <dgm:prSet presAssocID="{DED2909F-77C5-4ACE-AC6F-387A14259ABF}" presName="connTx" presStyleLbl="parChTrans1D3" presStyleIdx="2" presStyleCnt="3"/>
      <dgm:spPr/>
      <dgm:t>
        <a:bodyPr/>
        <a:lstStyle/>
        <a:p>
          <a:endParaRPr lang="en-US"/>
        </a:p>
      </dgm:t>
    </dgm:pt>
    <dgm:pt modelId="{2D58D8B1-65B9-46F4-A070-96DCF6131658}" type="pres">
      <dgm:prSet presAssocID="{843CF400-1A42-4058-81ED-A1A8925C8335}" presName="root2" presStyleCnt="0"/>
      <dgm:spPr/>
    </dgm:pt>
    <dgm:pt modelId="{01E82CE7-2E18-449B-B3BC-46C9C957ACAE}" type="pres">
      <dgm:prSet presAssocID="{843CF400-1A42-4058-81ED-A1A8925C8335}" presName="LevelTwoTextNode" presStyleLbl="node3" presStyleIdx="2" presStyleCnt="3" custLinFactY="-300000" custLinFactNeighborX="3405" custLinFactNeighborY="-307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6DB1-32E1-4F37-AAEE-55BF1848C0DD}" type="pres">
      <dgm:prSet presAssocID="{843CF400-1A42-4058-81ED-A1A8925C8335}" presName="level3hierChild" presStyleCnt="0"/>
      <dgm:spPr/>
    </dgm:pt>
    <dgm:pt modelId="{3358B614-9CFA-41F4-8FB2-9CAE184434C4}" type="pres">
      <dgm:prSet presAssocID="{D7FBE79C-4946-45B8-88BC-8E603EF3C884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7426DC7-1C1D-4455-8550-5B8F6A28FAE2}" type="pres">
      <dgm:prSet presAssocID="{D7FBE79C-4946-45B8-88BC-8E603EF3C884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1F345B-8981-43A2-B9A4-79EBBD2F9CE0}" type="pres">
      <dgm:prSet presAssocID="{EDC09899-E6EF-4DA5-94EB-DE7EC06D6E08}" presName="root2" presStyleCnt="0"/>
      <dgm:spPr/>
    </dgm:pt>
    <dgm:pt modelId="{877B1398-DAE0-4D75-9407-C6E84F9D6AF7}" type="pres">
      <dgm:prSet presAssocID="{EDC09899-E6EF-4DA5-94EB-DE7EC06D6E08}" presName="LevelTwoTextNode" presStyleLbl="node2" presStyleIdx="2" presStyleCnt="5" custLinFactY="-100000" custLinFactNeighborX="-3502" custLinFactNeighborY="-127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73D578-5775-493F-B0FD-CC0BEB773E31}" type="pres">
      <dgm:prSet presAssocID="{EDC09899-E6EF-4DA5-94EB-DE7EC06D6E08}" presName="level3hierChild" presStyleCnt="0"/>
      <dgm:spPr/>
    </dgm:pt>
    <dgm:pt modelId="{A18C2ABD-0A5F-4DF5-A74C-417D4E8EA1D1}" type="pres">
      <dgm:prSet presAssocID="{1EFBE24E-ADB5-44A9-B448-65C08A376052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11FC6E78-DCE2-4D56-B6A2-F4AEF1A83327}" type="pres">
      <dgm:prSet presAssocID="{1EFBE24E-ADB5-44A9-B448-65C08A37605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D2275508-E08E-46E7-90FE-FF824D0211AF}" type="pres">
      <dgm:prSet presAssocID="{3AEEB0D9-93EE-416C-ADA2-67F6F079AFD2}" presName="root2" presStyleCnt="0"/>
      <dgm:spPr/>
    </dgm:pt>
    <dgm:pt modelId="{31F04FE2-9000-457B-B2D5-C389AEE89451}" type="pres">
      <dgm:prSet presAssocID="{3AEEB0D9-93EE-416C-ADA2-67F6F079AFD2}" presName="LevelTwoTextNode" presStyleLbl="node2" presStyleIdx="3" presStyleCnt="5" custLinFactY="-100000" custLinFactNeighborX="-3483" custLinFactNeighborY="-112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77780-41BF-4832-9DCC-C7406609D1AC}" type="pres">
      <dgm:prSet presAssocID="{3AEEB0D9-93EE-416C-ADA2-67F6F079AFD2}" presName="level3hierChild" presStyleCnt="0"/>
      <dgm:spPr/>
    </dgm:pt>
    <dgm:pt modelId="{0DC70E2D-3691-4040-BB49-79A0CDA0EC68}" type="pres">
      <dgm:prSet presAssocID="{9DA9B20C-C4CD-418A-9C68-9510EC8AEC50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7F2C9AC5-2821-4B27-B1A5-19F1732BB0A1}" type="pres">
      <dgm:prSet presAssocID="{9DA9B20C-C4CD-418A-9C68-9510EC8AEC5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D78F524A-FF4B-4F54-917E-9E64B774F032}" type="pres">
      <dgm:prSet presAssocID="{916B7498-37C8-473A-891E-14CEB3C1B666}" presName="root2" presStyleCnt="0"/>
      <dgm:spPr/>
    </dgm:pt>
    <dgm:pt modelId="{EDE8DAB7-5142-4D35-A361-5126E492F9DA}" type="pres">
      <dgm:prSet presAssocID="{916B7498-37C8-473A-891E-14CEB3C1B666}" presName="LevelTwoTextNode" presStyleLbl="node2" presStyleIdx="4" presStyleCnt="5" custLinFactY="-97000" custLinFactNeighborX="-348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21C73D-E3C2-41C4-819C-90F7212D58F8}" type="pres">
      <dgm:prSet presAssocID="{916B7498-37C8-473A-891E-14CEB3C1B666}" presName="level3hierChild" presStyleCnt="0"/>
      <dgm:spPr/>
    </dgm:pt>
  </dgm:ptLst>
  <dgm:cxnLst>
    <dgm:cxn modelId="{52B331FD-97F1-4CCC-B034-94AA76776CFC}" type="presOf" srcId="{83CB03E7-3BE7-4064-A07C-8061532BFA15}" destId="{EB3E3F20-A19D-4946-98D3-041770F6CAA1}" srcOrd="1" destOrd="0" presId="urn:microsoft.com/office/officeart/2005/8/layout/hierarchy2"/>
    <dgm:cxn modelId="{9C5CFC98-3E12-43D6-B5D7-859616429145}" type="presOf" srcId="{760EBF87-51A5-432D-9664-1C3D3634A958}" destId="{3F43AE95-4AED-45E0-BEE6-D89C4D7F3DB9}" srcOrd="1" destOrd="0" presId="urn:microsoft.com/office/officeart/2005/8/layout/hierarchy2"/>
    <dgm:cxn modelId="{1F7B754E-594B-4852-9B06-A2E0FD8C3F2D}" type="presOf" srcId="{6DF45E3E-8698-45EE-AB70-93E58DD4577F}" destId="{0D2D250E-D694-4F87-BA68-2F3C6BD5D1F4}" srcOrd="1" destOrd="0" presId="urn:microsoft.com/office/officeart/2005/8/layout/hierarchy2"/>
    <dgm:cxn modelId="{5D773869-8DE6-4D87-B68E-547F6A35779C}" srcId="{72C3259E-F85D-48D3-A03B-60C0413DC995}" destId="{916B7498-37C8-473A-891E-14CEB3C1B666}" srcOrd="4" destOrd="0" parTransId="{9DA9B20C-C4CD-418A-9C68-9510EC8AEC50}" sibTransId="{64996B00-8AA7-475A-9CD2-E3280881E8B9}"/>
    <dgm:cxn modelId="{95ADFA7B-A6B9-40D8-A2EA-3056CACBC397}" type="presOf" srcId="{9E4905A8-ABCE-4046-965C-B8402378ECDA}" destId="{D4230948-21B8-4CC9-8D70-FAF63849BC12}" srcOrd="1" destOrd="0" presId="urn:microsoft.com/office/officeart/2005/8/layout/hierarchy2"/>
    <dgm:cxn modelId="{7F5E71D9-D4F6-4345-BFA2-FB63AE9BA383}" srcId="{1E82F4F5-4A7C-4A03-BB57-B4BE07C2C626}" destId="{110AE3F9-A28A-4CBA-BF50-BCBF03355EE7}" srcOrd="7" destOrd="0" parTransId="{A7FE418B-0422-4E75-8C12-FC4D0A168CBD}" sibTransId="{5E791280-1EBE-40C7-B67E-70FF6A041FD7}"/>
    <dgm:cxn modelId="{F1193C57-6DEF-4E71-B1A4-D6F32FE45137}" type="presOf" srcId="{53D0E6B7-A9A6-472B-9E64-52EB5E18009C}" destId="{2558410B-2DBF-4754-9450-A4C6A521A6C4}" srcOrd="0" destOrd="0" presId="urn:microsoft.com/office/officeart/2005/8/layout/hierarchy2"/>
    <dgm:cxn modelId="{95453FFB-324F-44F1-9CA0-6A7A1E385361}" type="presOf" srcId="{D7FBE79C-4946-45B8-88BC-8E603EF3C884}" destId="{97426DC7-1C1D-4455-8550-5B8F6A28FAE2}" srcOrd="1" destOrd="0" presId="urn:microsoft.com/office/officeart/2005/8/layout/hierarchy2"/>
    <dgm:cxn modelId="{EACE61F9-A667-43C0-9EDD-2ED5F426A455}" type="presOf" srcId="{A7FE418B-0422-4E75-8C12-FC4D0A168CBD}" destId="{9804021C-645C-4DF5-A0DE-5459FA68293F}" srcOrd="0" destOrd="0" presId="urn:microsoft.com/office/officeart/2005/8/layout/hierarchy2"/>
    <dgm:cxn modelId="{C85728C4-6D50-4A0A-9EFD-08441A47539B}" type="presOf" srcId="{C44C096E-0353-4BB9-8DC9-D5264DA0FA52}" destId="{A4B5639D-97DD-43B1-833A-5F4C796473B8}" srcOrd="0" destOrd="0" presId="urn:microsoft.com/office/officeart/2005/8/layout/hierarchy2"/>
    <dgm:cxn modelId="{A9B0F057-6755-4313-9771-3518BB15B6D9}" type="presOf" srcId="{C44C096E-0353-4BB9-8DC9-D5264DA0FA52}" destId="{BCF70C42-2C6A-4D84-B89E-A7117CBF5D34}" srcOrd="1" destOrd="0" presId="urn:microsoft.com/office/officeart/2005/8/layout/hierarchy2"/>
    <dgm:cxn modelId="{4EDEE61B-3098-40B0-9B9D-9007C061F70C}" srcId="{72C3259E-F85D-48D3-A03B-60C0413DC995}" destId="{3AEEB0D9-93EE-416C-ADA2-67F6F079AFD2}" srcOrd="3" destOrd="0" parTransId="{1EFBE24E-ADB5-44A9-B448-65C08A376052}" sibTransId="{56E77B01-79E5-4A64-8F7C-55BF4D522E5B}"/>
    <dgm:cxn modelId="{9F47C430-E9C0-4EE7-AAFA-C58411E07E01}" type="presOf" srcId="{4F2D91C8-9783-445E-81F7-0CBC20570EE6}" destId="{5A1C8B73-E59B-4B3D-9528-3F7B22862E1A}" srcOrd="0" destOrd="0" presId="urn:microsoft.com/office/officeart/2005/8/layout/hierarchy2"/>
    <dgm:cxn modelId="{0F0633EB-E5DE-42D8-BFA4-0DF3165C6582}" type="presOf" srcId="{9DA9B20C-C4CD-418A-9C68-9510EC8AEC50}" destId="{7F2C9AC5-2821-4B27-B1A5-19F1732BB0A1}" srcOrd="1" destOrd="0" presId="urn:microsoft.com/office/officeart/2005/8/layout/hierarchy2"/>
    <dgm:cxn modelId="{184BBC68-4953-4E2B-A654-0F52BA7C490B}" type="presOf" srcId="{760EBF87-51A5-432D-9664-1C3D3634A958}" destId="{54C468AE-171C-4236-A4BF-8C4BFF74C092}" srcOrd="0" destOrd="0" presId="urn:microsoft.com/office/officeart/2005/8/layout/hierarchy2"/>
    <dgm:cxn modelId="{5CB907A4-B2F7-4935-80A5-C475EB1B3EEB}" type="presOf" srcId="{A7FE418B-0422-4E75-8C12-FC4D0A168CBD}" destId="{D5837A8F-61D8-49EA-B9F9-3D81B20F7BC8}" srcOrd="1" destOrd="0" presId="urn:microsoft.com/office/officeart/2005/8/layout/hierarchy2"/>
    <dgm:cxn modelId="{3CE2B2F7-3249-4E38-BE2D-5B4F0D7F3066}" type="presOf" srcId="{9F1229CF-2BD4-4B87-9A16-6D5CA12B7A8B}" destId="{AB8F25EA-DF04-4A6D-92F1-B60631DB7902}" srcOrd="0" destOrd="0" presId="urn:microsoft.com/office/officeart/2005/8/layout/hierarchy2"/>
    <dgm:cxn modelId="{1180172B-B749-4BE9-86AE-1F935BA2FA4D}" type="presOf" srcId="{BD879B67-7A89-49BA-B581-74B1A2627763}" destId="{DAB73B93-3350-47A0-8DE9-BECBB0D10FB6}" srcOrd="0" destOrd="0" presId="urn:microsoft.com/office/officeart/2005/8/layout/hierarchy2"/>
    <dgm:cxn modelId="{F176F6C5-4444-4134-A279-407AB2DED701}" type="presOf" srcId="{DED2909F-77C5-4ACE-AC6F-387A14259ABF}" destId="{0204CC3C-D682-4883-B797-68B4EB7F79DA}" srcOrd="0" destOrd="0" presId="urn:microsoft.com/office/officeart/2005/8/layout/hierarchy2"/>
    <dgm:cxn modelId="{77C05B0D-C243-46E9-9752-9E28F96F8135}" type="presOf" srcId="{9D4A4D13-2063-4118-9B3F-B1276EFDE0EB}" destId="{7F088E05-8456-4BE4-864C-D8F1C65A3A1C}" srcOrd="0" destOrd="0" presId="urn:microsoft.com/office/officeart/2005/8/layout/hierarchy2"/>
    <dgm:cxn modelId="{6B8CBFE5-B847-4102-841D-6AE84DB98ED2}" srcId="{72C3259E-F85D-48D3-A03B-60C0413DC995}" destId="{4D1608CE-1D35-43AE-81DE-3D3EB329B702}" srcOrd="0" destOrd="0" parTransId="{1C5CC011-12E9-4F50-AC01-B4817D3365B3}" sibTransId="{3AB1504A-7219-43B5-94FD-1A8A1CEF9A84}"/>
    <dgm:cxn modelId="{39A2D4F7-975B-4F75-A8B9-9D7841E2E8B7}" type="presOf" srcId="{1EFBE24E-ADB5-44A9-B448-65C08A376052}" destId="{A18C2ABD-0A5F-4DF5-A74C-417D4E8EA1D1}" srcOrd="0" destOrd="0" presId="urn:microsoft.com/office/officeart/2005/8/layout/hierarchy2"/>
    <dgm:cxn modelId="{64C81C31-BE3B-43F2-8FF1-88F9E33157CE}" type="presOf" srcId="{DED2909F-77C5-4ACE-AC6F-387A14259ABF}" destId="{C209F429-EA4F-4D63-A3A7-99F38019966E}" srcOrd="1" destOrd="0" presId="urn:microsoft.com/office/officeart/2005/8/layout/hierarchy2"/>
    <dgm:cxn modelId="{8F1E36E1-1192-4F1C-82B1-521CEB73298C}" type="presOf" srcId="{4A5E3C93-A53B-43B4-B83A-1699A312C4CD}" destId="{8A94BC80-0841-460F-8366-CC67E233788D}" srcOrd="0" destOrd="0" presId="urn:microsoft.com/office/officeart/2005/8/layout/hierarchy2"/>
    <dgm:cxn modelId="{E5E28B28-8CCF-4BEF-B5E5-71147F1494C9}" type="presOf" srcId="{EDC09899-E6EF-4DA5-94EB-DE7EC06D6E08}" destId="{877B1398-DAE0-4D75-9407-C6E84F9D6AF7}" srcOrd="0" destOrd="0" presId="urn:microsoft.com/office/officeart/2005/8/layout/hierarchy2"/>
    <dgm:cxn modelId="{D261B696-F577-475B-BC73-5FF08FC70453}" type="presOf" srcId="{6DF45E3E-8698-45EE-AB70-93E58DD4577F}" destId="{17B3446C-1C0B-466B-B699-C622282DDF8A}" srcOrd="0" destOrd="0" presId="urn:microsoft.com/office/officeart/2005/8/layout/hierarchy2"/>
    <dgm:cxn modelId="{57A9D615-5EC9-46B0-A7BE-4F22F0786C92}" type="presOf" srcId="{24769B32-511C-4D9C-A31A-BCAB2F4CFB2E}" destId="{87617283-910B-405C-902D-61B105B874DA}" srcOrd="0" destOrd="0" presId="urn:microsoft.com/office/officeart/2005/8/layout/hierarchy2"/>
    <dgm:cxn modelId="{5DBD6ECB-D936-4999-9496-46AE0803D123}" type="presOf" srcId="{72C3259E-F85D-48D3-A03B-60C0413DC995}" destId="{74012D5A-78A5-461B-AB1E-7DD5F4724BA7}" srcOrd="0" destOrd="0" presId="urn:microsoft.com/office/officeart/2005/8/layout/hierarchy2"/>
    <dgm:cxn modelId="{EF17D888-AE51-44AD-AD9C-8888ECD55BEA}" type="presOf" srcId="{9DA9B20C-C4CD-418A-9C68-9510EC8AEC50}" destId="{0DC70E2D-3691-4040-BB49-79A0CDA0EC68}" srcOrd="0" destOrd="0" presId="urn:microsoft.com/office/officeart/2005/8/layout/hierarchy2"/>
    <dgm:cxn modelId="{9513CD70-F5F6-4EBB-808C-A05F4A8E7191}" type="presOf" srcId="{7B457E84-B5DD-4502-9464-60F9098C3823}" destId="{589BC28C-61D4-41BD-8295-C88163ECBAC5}" srcOrd="0" destOrd="0" presId="urn:microsoft.com/office/officeart/2005/8/layout/hierarchy2"/>
    <dgm:cxn modelId="{50414FEB-10E2-4A97-A0F9-0F647BA8F480}" type="presOf" srcId="{83CB03E7-3BE7-4064-A07C-8061532BFA15}" destId="{534E5C4F-32CA-47D4-B6B3-1237D8DC097B}" srcOrd="0" destOrd="0" presId="urn:microsoft.com/office/officeart/2005/8/layout/hierarchy2"/>
    <dgm:cxn modelId="{E7C69F9D-C719-4027-A22D-7559DBB7E8A2}" type="presOf" srcId="{EAA9E6A0-FCB4-4244-8B4D-E45252511DAE}" destId="{1759C774-9089-48B0-BAE6-120B34C5D131}" srcOrd="0" destOrd="0" presId="urn:microsoft.com/office/officeart/2005/8/layout/hierarchy2"/>
    <dgm:cxn modelId="{421FD020-5332-45A2-80A4-14133649E487}" type="presOf" srcId="{1C5CC011-12E9-4F50-AC01-B4817D3365B3}" destId="{E7B15F5A-C37E-4A48-8604-DF13A4388D2C}" srcOrd="0" destOrd="0" presId="urn:microsoft.com/office/officeart/2005/8/layout/hierarchy2"/>
    <dgm:cxn modelId="{DE42056F-9B14-47FB-8255-7CBC443A2F02}" type="presOf" srcId="{110AE3F9-A28A-4CBA-BF50-BCBF03355EE7}" destId="{4A29FC61-BBBE-4090-AC3A-CD55615FBEBD}" srcOrd="0" destOrd="0" presId="urn:microsoft.com/office/officeart/2005/8/layout/hierarchy2"/>
    <dgm:cxn modelId="{E5B6F8E8-BC8A-478E-8783-BFE54A7EBD74}" srcId="{1E82F4F5-4A7C-4A03-BB57-B4BE07C2C626}" destId="{36ED3AEE-DE31-44DB-BE2A-7DCE7F19B9B3}" srcOrd="2" destOrd="0" parTransId="{6DF45E3E-8698-45EE-AB70-93E58DD4577F}" sibTransId="{88AFAC5E-3E75-4795-ADE3-B7346E63448C}"/>
    <dgm:cxn modelId="{A2894B8D-E0E1-4DB1-931E-8AC46C317176}" type="presOf" srcId="{843CF400-1A42-4058-81ED-A1A8925C8335}" destId="{01E82CE7-2E18-449B-B3BC-46C9C957ACAE}" srcOrd="0" destOrd="0" presId="urn:microsoft.com/office/officeart/2005/8/layout/hierarchy2"/>
    <dgm:cxn modelId="{5C12B685-9D9F-4CDD-B982-6B70843B1DD7}" type="presOf" srcId="{C5C1BF08-61B5-4FC6-8C99-150201835FA9}" destId="{CAF9F2A9-1370-4724-8283-C1D32B86AD5A}" srcOrd="0" destOrd="0" presId="urn:microsoft.com/office/officeart/2005/8/layout/hierarchy2"/>
    <dgm:cxn modelId="{8BF882D2-535F-4D47-8F88-74B3741CB33B}" type="presOf" srcId="{22D96243-4C7E-4D91-A22A-BEEAA8E69F74}" destId="{D26EDC01-CD3C-419D-9BD0-70CA3FA8FB2F}" srcOrd="0" destOrd="0" presId="urn:microsoft.com/office/officeart/2005/8/layout/hierarchy2"/>
    <dgm:cxn modelId="{0A305A48-E86D-4756-A066-CCF88E9DE480}" srcId="{1E82F4F5-4A7C-4A03-BB57-B4BE07C2C626}" destId="{4F2D91C8-9783-445E-81F7-0CBC20570EE6}" srcOrd="6" destOrd="0" parTransId="{53D0E6B7-A9A6-472B-9E64-52EB5E18009C}" sibTransId="{4D3EB0A6-BA07-4EB7-8791-C31D76780AF3}"/>
    <dgm:cxn modelId="{B1F8D878-B48E-4300-B332-3C625D05169C}" srcId="{72C3259E-F85D-48D3-A03B-60C0413DC995}" destId="{BD879B67-7A89-49BA-B581-74B1A2627763}" srcOrd="1" destOrd="0" parTransId="{9E4905A8-ABCE-4046-965C-B8402378ECDA}" sibTransId="{761CD6B8-D70D-44FA-A69E-B26293EB75EE}"/>
    <dgm:cxn modelId="{4889E05F-293C-41F0-9CC3-F6EE1BE419D0}" srcId="{C48FACD9-0587-473B-B59F-25ECD4F662AC}" destId="{72C3259E-F85D-48D3-A03B-60C0413DC995}" srcOrd="0" destOrd="0" parTransId="{A866AD00-C31E-42B5-92F1-F9A667FB5D5E}" sibTransId="{AD715C42-FD81-4A13-A5F5-C1DCBC00F785}"/>
    <dgm:cxn modelId="{62D50AE2-7538-4835-87F4-33A026B92EDE}" type="presOf" srcId="{3AEEB0D9-93EE-416C-ADA2-67F6F079AFD2}" destId="{31F04FE2-9000-457B-B2D5-C389AEE89451}" srcOrd="0" destOrd="0" presId="urn:microsoft.com/office/officeart/2005/8/layout/hierarchy2"/>
    <dgm:cxn modelId="{799EF468-B55D-4739-8D58-F3C7DA55C50D}" type="presOf" srcId="{1EFBE24E-ADB5-44A9-B448-65C08A376052}" destId="{11FC6E78-DCE2-4D56-B6A2-F4AEF1A83327}" srcOrd="1" destOrd="0" presId="urn:microsoft.com/office/officeart/2005/8/layout/hierarchy2"/>
    <dgm:cxn modelId="{1A4FFC7F-A64B-4687-B4F6-172F2DDDD6A8}" type="presOf" srcId="{1C5CC011-12E9-4F50-AC01-B4817D3365B3}" destId="{89A7473A-3DAE-4F7F-9DC2-AB9B3366E0F3}" srcOrd="1" destOrd="0" presId="urn:microsoft.com/office/officeart/2005/8/layout/hierarchy2"/>
    <dgm:cxn modelId="{F8E03CF4-10E7-4860-8E9C-487FE57C828D}" type="presOf" srcId="{53D0E6B7-A9A6-472B-9E64-52EB5E18009C}" destId="{2D5B2853-4C9A-46F9-8C59-4BBD253A7218}" srcOrd="1" destOrd="0" presId="urn:microsoft.com/office/officeart/2005/8/layout/hierarchy2"/>
    <dgm:cxn modelId="{67FB88F8-FC07-4BCD-9585-C2EFA72B50C5}" srcId="{BD879B67-7A89-49BA-B581-74B1A2627763}" destId="{1E82F4F5-4A7C-4A03-BB57-B4BE07C2C626}" srcOrd="0" destOrd="0" parTransId="{7B0FF807-EAB2-4488-B2BE-F1326825A461}" sibTransId="{2666F216-F884-46BE-B6C2-82AE6F24462E}"/>
    <dgm:cxn modelId="{0CA480E6-282C-4056-8605-B9BE6771BB48}" type="presOf" srcId="{4D1608CE-1D35-43AE-81DE-3D3EB329B702}" destId="{30563B10-2547-46E7-B4FB-20C0644EBCE2}" srcOrd="0" destOrd="0" presId="urn:microsoft.com/office/officeart/2005/8/layout/hierarchy2"/>
    <dgm:cxn modelId="{9F8CA8CD-BC98-43EF-9442-1D81F2CC95C9}" type="presOf" srcId="{916B7498-37C8-473A-891E-14CEB3C1B666}" destId="{EDE8DAB7-5142-4D35-A361-5126E492F9DA}" srcOrd="0" destOrd="0" presId="urn:microsoft.com/office/officeart/2005/8/layout/hierarchy2"/>
    <dgm:cxn modelId="{12881D79-8B82-4D78-80E4-FE3B85BB9CFD}" srcId="{BD879B67-7A89-49BA-B581-74B1A2627763}" destId="{EAA9E6A0-FCB4-4244-8B4D-E45252511DAE}" srcOrd="1" destOrd="0" parTransId="{C5C1BF08-61B5-4FC6-8C99-150201835FA9}" sibTransId="{8832F016-AE0E-42BA-B466-B6606B483096}"/>
    <dgm:cxn modelId="{FF432D01-E78C-4D15-9A53-B4D76D085D81}" type="presOf" srcId="{D7FBE79C-4946-45B8-88BC-8E603EF3C884}" destId="{3358B614-9CFA-41F4-8FB2-9CAE184434C4}" srcOrd="0" destOrd="0" presId="urn:microsoft.com/office/officeart/2005/8/layout/hierarchy2"/>
    <dgm:cxn modelId="{4A4F56D2-7000-4253-BD7E-29B92573E373}" type="presOf" srcId="{C48FACD9-0587-473B-B59F-25ECD4F662AC}" destId="{B4BA190A-CBC8-4CE2-AB8F-45A26A01FA55}" srcOrd="0" destOrd="0" presId="urn:microsoft.com/office/officeart/2005/8/layout/hierarchy2"/>
    <dgm:cxn modelId="{0418C4CE-1AA5-4B58-BC6A-21E02A51880C}" srcId="{1E82F4F5-4A7C-4A03-BB57-B4BE07C2C626}" destId="{7B457E84-B5DD-4502-9464-60F9098C3823}" srcOrd="3" destOrd="0" parTransId="{22D96243-4C7E-4D91-A22A-BEEAA8E69F74}" sibTransId="{5B090C56-CF22-41E2-AEA6-6CAC28512149}"/>
    <dgm:cxn modelId="{E1ADD438-8648-4183-B8D9-CD9C2B77B0E7}" srcId="{72C3259E-F85D-48D3-A03B-60C0413DC995}" destId="{EDC09899-E6EF-4DA5-94EB-DE7EC06D6E08}" srcOrd="2" destOrd="0" parTransId="{D7FBE79C-4946-45B8-88BC-8E603EF3C884}" sibTransId="{553AA741-8C65-4D60-9F94-4057228332A4}"/>
    <dgm:cxn modelId="{882E8760-2522-4237-9B17-5F1D650EB780}" srcId="{1E82F4F5-4A7C-4A03-BB57-B4BE07C2C626}" destId="{4A5E3C93-A53B-43B4-B83A-1699A312C4CD}" srcOrd="1" destOrd="0" parTransId="{C44C096E-0353-4BB9-8DC9-D5264DA0FA52}" sibTransId="{E1D69166-D953-4B09-AACD-EFC7113E7258}"/>
    <dgm:cxn modelId="{5F39F9F8-2C03-426F-835F-0A9E4E975C35}" type="presOf" srcId="{7B0FF807-EAB2-4488-B2BE-F1326825A461}" destId="{788F7D11-D97F-4659-B4E9-CFFF69921BD3}" srcOrd="1" destOrd="0" presId="urn:microsoft.com/office/officeart/2005/8/layout/hierarchy2"/>
    <dgm:cxn modelId="{44C89C98-2C62-42A2-B1D0-7A4642DAD6D5}" type="presOf" srcId="{1E82F4F5-4A7C-4A03-BB57-B4BE07C2C626}" destId="{9A21A445-B891-46BE-9A5C-3AE84CF392D7}" srcOrd="0" destOrd="0" presId="urn:microsoft.com/office/officeart/2005/8/layout/hierarchy2"/>
    <dgm:cxn modelId="{E9DC51DF-AABD-488E-9A21-C34971230C70}" srcId="{1E82F4F5-4A7C-4A03-BB57-B4BE07C2C626}" destId="{9F1229CF-2BD4-4B87-9A16-6D5CA12B7A8B}" srcOrd="0" destOrd="0" parTransId="{760EBF87-51A5-432D-9664-1C3D3634A958}" sibTransId="{6BDFF501-DCC3-4EDC-97C0-7C8B88F2BAAF}"/>
    <dgm:cxn modelId="{D9C3ED65-8E58-4217-A215-97AB878CA532}" type="presOf" srcId="{C5C1BF08-61B5-4FC6-8C99-150201835FA9}" destId="{BC2AADCF-7A94-464A-9476-2FE5156AB28D}" srcOrd="1" destOrd="0" presId="urn:microsoft.com/office/officeart/2005/8/layout/hierarchy2"/>
    <dgm:cxn modelId="{207F8282-9293-4CE1-BAE8-79DEF0D40625}" type="presOf" srcId="{9E4905A8-ABCE-4046-965C-B8402378ECDA}" destId="{E41EEA43-F1E9-4C8F-84FC-C755B2B406ED}" srcOrd="0" destOrd="0" presId="urn:microsoft.com/office/officeart/2005/8/layout/hierarchy2"/>
    <dgm:cxn modelId="{977677E3-9BEC-4A2F-A117-49354E704CCA}" srcId="{1E82F4F5-4A7C-4A03-BB57-B4BE07C2C626}" destId="{ABE3014F-A2D5-4D1B-A56E-731C648CA3DE}" srcOrd="4" destOrd="0" parTransId="{9D4A4D13-2063-4118-9B3F-B1276EFDE0EB}" sibTransId="{A25EB3A7-A27F-4953-B728-3230E72693ED}"/>
    <dgm:cxn modelId="{25A28C5E-94DF-43D6-B433-94840E85F51F}" type="presOf" srcId="{7B0FF807-EAB2-4488-B2BE-F1326825A461}" destId="{A53D65A1-BC23-4F4C-83A9-41500F8EC81E}" srcOrd="0" destOrd="0" presId="urn:microsoft.com/office/officeart/2005/8/layout/hierarchy2"/>
    <dgm:cxn modelId="{A52F9B41-563E-4CC2-95D9-35A52328E390}" srcId="{BD879B67-7A89-49BA-B581-74B1A2627763}" destId="{843CF400-1A42-4058-81ED-A1A8925C8335}" srcOrd="2" destOrd="0" parTransId="{DED2909F-77C5-4ACE-AC6F-387A14259ABF}" sibTransId="{8EE42653-8DBA-4571-8171-5A4D920E9733}"/>
    <dgm:cxn modelId="{BDB48A94-788B-4A18-8D1F-C5573A7938C8}" srcId="{1E82F4F5-4A7C-4A03-BB57-B4BE07C2C626}" destId="{24769B32-511C-4D9C-A31A-BCAB2F4CFB2E}" srcOrd="5" destOrd="0" parTransId="{83CB03E7-3BE7-4064-A07C-8061532BFA15}" sibTransId="{4DE211C2-17BE-4941-9ED1-B87672A18583}"/>
    <dgm:cxn modelId="{3E0EC5D6-2C49-4512-9058-8D632E8BE33D}" type="presOf" srcId="{ABE3014F-A2D5-4D1B-A56E-731C648CA3DE}" destId="{4C8539EC-80E2-4F8E-8B4E-5DB5B03EFA0C}" srcOrd="0" destOrd="0" presId="urn:microsoft.com/office/officeart/2005/8/layout/hierarchy2"/>
    <dgm:cxn modelId="{80C8E5C1-CB79-4404-85A1-D68120E7FB0D}" type="presOf" srcId="{36ED3AEE-DE31-44DB-BE2A-7DCE7F19B9B3}" destId="{AB4A23CE-D93A-4AFF-BC5F-CEAB4AA29242}" srcOrd="0" destOrd="0" presId="urn:microsoft.com/office/officeart/2005/8/layout/hierarchy2"/>
    <dgm:cxn modelId="{7948617B-3753-4453-B748-F320F8067FCD}" type="presOf" srcId="{22D96243-4C7E-4D91-A22A-BEEAA8E69F74}" destId="{9AD0C4A2-36BE-41DB-AF01-DA463EF76C62}" srcOrd="1" destOrd="0" presId="urn:microsoft.com/office/officeart/2005/8/layout/hierarchy2"/>
    <dgm:cxn modelId="{54F4FEE9-18D9-4F3C-A2B2-9711F7BCD84B}" type="presOf" srcId="{9D4A4D13-2063-4118-9B3F-B1276EFDE0EB}" destId="{A978CCF5-3534-4C55-89DF-39AE3BE9B745}" srcOrd="1" destOrd="0" presId="urn:microsoft.com/office/officeart/2005/8/layout/hierarchy2"/>
    <dgm:cxn modelId="{12A427F7-78D5-4151-BBA7-D78DDD7F0DF7}" type="presParOf" srcId="{B4BA190A-CBC8-4CE2-AB8F-45A26A01FA55}" destId="{B4866AED-1B84-42EA-BCAE-A77C6CE7ABF0}" srcOrd="0" destOrd="0" presId="urn:microsoft.com/office/officeart/2005/8/layout/hierarchy2"/>
    <dgm:cxn modelId="{2299321D-CB62-4717-924C-4B8AE12867DF}" type="presParOf" srcId="{B4866AED-1B84-42EA-BCAE-A77C6CE7ABF0}" destId="{74012D5A-78A5-461B-AB1E-7DD5F4724BA7}" srcOrd="0" destOrd="0" presId="urn:microsoft.com/office/officeart/2005/8/layout/hierarchy2"/>
    <dgm:cxn modelId="{89EDE449-6E2B-4261-8816-CD3EF0EDF438}" type="presParOf" srcId="{B4866AED-1B84-42EA-BCAE-A77C6CE7ABF0}" destId="{79297A04-0D8F-4BB8-8D68-6CEDAA0FE5CD}" srcOrd="1" destOrd="0" presId="urn:microsoft.com/office/officeart/2005/8/layout/hierarchy2"/>
    <dgm:cxn modelId="{06E111E0-4686-4222-BA45-6D091239CAA1}" type="presParOf" srcId="{79297A04-0D8F-4BB8-8D68-6CEDAA0FE5CD}" destId="{E7B15F5A-C37E-4A48-8604-DF13A4388D2C}" srcOrd="0" destOrd="0" presId="urn:microsoft.com/office/officeart/2005/8/layout/hierarchy2"/>
    <dgm:cxn modelId="{DCBCCCAB-3CB1-490A-9C7F-4F8665E21B8C}" type="presParOf" srcId="{E7B15F5A-C37E-4A48-8604-DF13A4388D2C}" destId="{89A7473A-3DAE-4F7F-9DC2-AB9B3366E0F3}" srcOrd="0" destOrd="0" presId="urn:microsoft.com/office/officeart/2005/8/layout/hierarchy2"/>
    <dgm:cxn modelId="{8BFAE316-6E3D-4920-80BB-8C33FEA22D19}" type="presParOf" srcId="{79297A04-0D8F-4BB8-8D68-6CEDAA0FE5CD}" destId="{A0EC9703-F362-48EF-A143-6F38E5FBDCC0}" srcOrd="1" destOrd="0" presId="urn:microsoft.com/office/officeart/2005/8/layout/hierarchy2"/>
    <dgm:cxn modelId="{B75BC805-12E8-451D-9C47-31AB1B55B50F}" type="presParOf" srcId="{A0EC9703-F362-48EF-A143-6F38E5FBDCC0}" destId="{30563B10-2547-46E7-B4FB-20C0644EBCE2}" srcOrd="0" destOrd="0" presId="urn:microsoft.com/office/officeart/2005/8/layout/hierarchy2"/>
    <dgm:cxn modelId="{60149765-6A0C-432D-91E2-EEEB1ACF4719}" type="presParOf" srcId="{A0EC9703-F362-48EF-A143-6F38E5FBDCC0}" destId="{CC4FFD3E-289C-4EB3-8A88-7072369A1CFE}" srcOrd="1" destOrd="0" presId="urn:microsoft.com/office/officeart/2005/8/layout/hierarchy2"/>
    <dgm:cxn modelId="{3014FC4F-19F6-4CEC-98F1-03CD5841A0F6}" type="presParOf" srcId="{79297A04-0D8F-4BB8-8D68-6CEDAA0FE5CD}" destId="{E41EEA43-F1E9-4C8F-84FC-C755B2B406ED}" srcOrd="2" destOrd="0" presId="urn:microsoft.com/office/officeart/2005/8/layout/hierarchy2"/>
    <dgm:cxn modelId="{AF89657E-4DAE-4EA0-B87C-39D5B6CFB842}" type="presParOf" srcId="{E41EEA43-F1E9-4C8F-84FC-C755B2B406ED}" destId="{D4230948-21B8-4CC9-8D70-FAF63849BC12}" srcOrd="0" destOrd="0" presId="urn:microsoft.com/office/officeart/2005/8/layout/hierarchy2"/>
    <dgm:cxn modelId="{7724CDF5-92DB-4B7B-8EF3-4BBA99B28BAA}" type="presParOf" srcId="{79297A04-0D8F-4BB8-8D68-6CEDAA0FE5CD}" destId="{5DDE8B50-AD82-4A2B-8DE9-58EB9565B4D6}" srcOrd="3" destOrd="0" presId="urn:microsoft.com/office/officeart/2005/8/layout/hierarchy2"/>
    <dgm:cxn modelId="{7312989B-601A-4802-8ECC-9D4EB029058E}" type="presParOf" srcId="{5DDE8B50-AD82-4A2B-8DE9-58EB9565B4D6}" destId="{DAB73B93-3350-47A0-8DE9-BECBB0D10FB6}" srcOrd="0" destOrd="0" presId="urn:microsoft.com/office/officeart/2005/8/layout/hierarchy2"/>
    <dgm:cxn modelId="{2FFAB4A4-3873-45B4-991D-B7C743B55044}" type="presParOf" srcId="{5DDE8B50-AD82-4A2B-8DE9-58EB9565B4D6}" destId="{2700689E-6DF6-441F-908B-8F48B861315A}" srcOrd="1" destOrd="0" presId="urn:microsoft.com/office/officeart/2005/8/layout/hierarchy2"/>
    <dgm:cxn modelId="{4A809FCC-C22C-408B-ADE0-68C8AE7B90F1}" type="presParOf" srcId="{2700689E-6DF6-441F-908B-8F48B861315A}" destId="{A53D65A1-BC23-4F4C-83A9-41500F8EC81E}" srcOrd="0" destOrd="0" presId="urn:microsoft.com/office/officeart/2005/8/layout/hierarchy2"/>
    <dgm:cxn modelId="{892EBE30-E500-48ED-9EF3-3794E68E85D8}" type="presParOf" srcId="{A53D65A1-BC23-4F4C-83A9-41500F8EC81E}" destId="{788F7D11-D97F-4659-B4E9-CFFF69921BD3}" srcOrd="0" destOrd="0" presId="urn:microsoft.com/office/officeart/2005/8/layout/hierarchy2"/>
    <dgm:cxn modelId="{1F3B1EA7-D7FC-40DC-B4A4-6B7D6A847A67}" type="presParOf" srcId="{2700689E-6DF6-441F-908B-8F48B861315A}" destId="{0709C244-30A9-4FC1-BAD0-9040EEEAD2A9}" srcOrd="1" destOrd="0" presId="urn:microsoft.com/office/officeart/2005/8/layout/hierarchy2"/>
    <dgm:cxn modelId="{C56CD0D2-2D0D-49AB-B000-7C537A7976C8}" type="presParOf" srcId="{0709C244-30A9-4FC1-BAD0-9040EEEAD2A9}" destId="{9A21A445-B891-46BE-9A5C-3AE84CF392D7}" srcOrd="0" destOrd="0" presId="urn:microsoft.com/office/officeart/2005/8/layout/hierarchy2"/>
    <dgm:cxn modelId="{196CE474-2322-469C-BE82-CBD92A5D90CF}" type="presParOf" srcId="{0709C244-30A9-4FC1-BAD0-9040EEEAD2A9}" destId="{3D8C5AC9-CA7A-490F-840B-CB584082AA71}" srcOrd="1" destOrd="0" presId="urn:microsoft.com/office/officeart/2005/8/layout/hierarchy2"/>
    <dgm:cxn modelId="{57E76A06-FA15-4A15-8324-780384CB7D81}" type="presParOf" srcId="{3D8C5AC9-CA7A-490F-840B-CB584082AA71}" destId="{54C468AE-171C-4236-A4BF-8C4BFF74C092}" srcOrd="0" destOrd="0" presId="urn:microsoft.com/office/officeart/2005/8/layout/hierarchy2"/>
    <dgm:cxn modelId="{CC3FEC1A-28A0-4F18-B1A6-25F5238FCD2C}" type="presParOf" srcId="{54C468AE-171C-4236-A4BF-8C4BFF74C092}" destId="{3F43AE95-4AED-45E0-BEE6-D89C4D7F3DB9}" srcOrd="0" destOrd="0" presId="urn:microsoft.com/office/officeart/2005/8/layout/hierarchy2"/>
    <dgm:cxn modelId="{55D37FB1-AC96-4B23-A3F6-21A321148ECF}" type="presParOf" srcId="{3D8C5AC9-CA7A-490F-840B-CB584082AA71}" destId="{150BE417-0F14-479A-AC72-3682A1F47039}" srcOrd="1" destOrd="0" presId="urn:microsoft.com/office/officeart/2005/8/layout/hierarchy2"/>
    <dgm:cxn modelId="{B37C20AC-8EC3-4E8D-B178-D8AEE6E56D77}" type="presParOf" srcId="{150BE417-0F14-479A-AC72-3682A1F47039}" destId="{AB8F25EA-DF04-4A6D-92F1-B60631DB7902}" srcOrd="0" destOrd="0" presId="urn:microsoft.com/office/officeart/2005/8/layout/hierarchy2"/>
    <dgm:cxn modelId="{5EDFA91E-FADE-4238-B279-3E8EAB883FBC}" type="presParOf" srcId="{150BE417-0F14-479A-AC72-3682A1F47039}" destId="{C9BC55E8-1B88-4A8D-9CD7-51DDF686C7B7}" srcOrd="1" destOrd="0" presId="urn:microsoft.com/office/officeart/2005/8/layout/hierarchy2"/>
    <dgm:cxn modelId="{24D68BD6-D2BE-4144-8083-3E39378AF412}" type="presParOf" srcId="{3D8C5AC9-CA7A-490F-840B-CB584082AA71}" destId="{A4B5639D-97DD-43B1-833A-5F4C796473B8}" srcOrd="2" destOrd="0" presId="urn:microsoft.com/office/officeart/2005/8/layout/hierarchy2"/>
    <dgm:cxn modelId="{B42A38D5-25DF-471C-8862-1690E2557881}" type="presParOf" srcId="{A4B5639D-97DD-43B1-833A-5F4C796473B8}" destId="{BCF70C42-2C6A-4D84-B89E-A7117CBF5D34}" srcOrd="0" destOrd="0" presId="urn:microsoft.com/office/officeart/2005/8/layout/hierarchy2"/>
    <dgm:cxn modelId="{624BFD48-58B5-49E6-AEE2-FA92886EB4A1}" type="presParOf" srcId="{3D8C5AC9-CA7A-490F-840B-CB584082AA71}" destId="{B7059986-794F-4E00-9DF5-7B0AC71C3F09}" srcOrd="3" destOrd="0" presId="urn:microsoft.com/office/officeart/2005/8/layout/hierarchy2"/>
    <dgm:cxn modelId="{6C9B985C-7CDB-4A55-898B-99D4E294470A}" type="presParOf" srcId="{B7059986-794F-4E00-9DF5-7B0AC71C3F09}" destId="{8A94BC80-0841-460F-8366-CC67E233788D}" srcOrd="0" destOrd="0" presId="urn:microsoft.com/office/officeart/2005/8/layout/hierarchy2"/>
    <dgm:cxn modelId="{C88F83A2-8A52-4A44-8BBD-11415F8C4373}" type="presParOf" srcId="{B7059986-794F-4E00-9DF5-7B0AC71C3F09}" destId="{8563FD50-A347-4120-BD96-14C42FBC7509}" srcOrd="1" destOrd="0" presId="urn:microsoft.com/office/officeart/2005/8/layout/hierarchy2"/>
    <dgm:cxn modelId="{04E5B6CE-2236-4800-8CF1-A99B1360C4C7}" type="presParOf" srcId="{3D8C5AC9-CA7A-490F-840B-CB584082AA71}" destId="{17B3446C-1C0B-466B-B699-C622282DDF8A}" srcOrd="4" destOrd="0" presId="urn:microsoft.com/office/officeart/2005/8/layout/hierarchy2"/>
    <dgm:cxn modelId="{F17C1A30-EB19-4956-ABAE-C7998DDB196F}" type="presParOf" srcId="{17B3446C-1C0B-466B-B699-C622282DDF8A}" destId="{0D2D250E-D694-4F87-BA68-2F3C6BD5D1F4}" srcOrd="0" destOrd="0" presId="urn:microsoft.com/office/officeart/2005/8/layout/hierarchy2"/>
    <dgm:cxn modelId="{2EE819A7-E505-4AEE-8B32-896E8BEF28A8}" type="presParOf" srcId="{3D8C5AC9-CA7A-490F-840B-CB584082AA71}" destId="{832DB5AA-5FCE-4DA2-8DC2-D1F59679DDF9}" srcOrd="5" destOrd="0" presId="urn:microsoft.com/office/officeart/2005/8/layout/hierarchy2"/>
    <dgm:cxn modelId="{76EAFF30-4D87-44A3-9611-56015C73604D}" type="presParOf" srcId="{832DB5AA-5FCE-4DA2-8DC2-D1F59679DDF9}" destId="{AB4A23CE-D93A-4AFF-BC5F-CEAB4AA29242}" srcOrd="0" destOrd="0" presId="urn:microsoft.com/office/officeart/2005/8/layout/hierarchy2"/>
    <dgm:cxn modelId="{48F1D726-66ED-45CA-86EF-BD2E0DE8A985}" type="presParOf" srcId="{832DB5AA-5FCE-4DA2-8DC2-D1F59679DDF9}" destId="{DF465E6C-94F8-49EB-97EA-4DAD242F2E04}" srcOrd="1" destOrd="0" presId="urn:microsoft.com/office/officeart/2005/8/layout/hierarchy2"/>
    <dgm:cxn modelId="{CB1AC851-2CF4-40CD-BAB7-9AC952C730D0}" type="presParOf" srcId="{3D8C5AC9-CA7A-490F-840B-CB584082AA71}" destId="{D26EDC01-CD3C-419D-9BD0-70CA3FA8FB2F}" srcOrd="6" destOrd="0" presId="urn:microsoft.com/office/officeart/2005/8/layout/hierarchy2"/>
    <dgm:cxn modelId="{7AEFECC3-E860-4724-A2B3-765C0147CFD2}" type="presParOf" srcId="{D26EDC01-CD3C-419D-9BD0-70CA3FA8FB2F}" destId="{9AD0C4A2-36BE-41DB-AF01-DA463EF76C62}" srcOrd="0" destOrd="0" presId="urn:microsoft.com/office/officeart/2005/8/layout/hierarchy2"/>
    <dgm:cxn modelId="{69B96DA3-EF4B-4238-9D71-C907C176E514}" type="presParOf" srcId="{3D8C5AC9-CA7A-490F-840B-CB584082AA71}" destId="{6AD4F123-3D15-47C6-913B-BCD9DA544288}" srcOrd="7" destOrd="0" presId="urn:microsoft.com/office/officeart/2005/8/layout/hierarchy2"/>
    <dgm:cxn modelId="{5F184E8D-1187-45E2-AC6C-88F97BB94B3F}" type="presParOf" srcId="{6AD4F123-3D15-47C6-913B-BCD9DA544288}" destId="{589BC28C-61D4-41BD-8295-C88163ECBAC5}" srcOrd="0" destOrd="0" presId="urn:microsoft.com/office/officeart/2005/8/layout/hierarchy2"/>
    <dgm:cxn modelId="{500EB9CA-5567-4712-BDC3-AEF772768AC9}" type="presParOf" srcId="{6AD4F123-3D15-47C6-913B-BCD9DA544288}" destId="{05C74B5F-3F34-4093-B4C8-DA2ACE6B3FD8}" srcOrd="1" destOrd="0" presId="urn:microsoft.com/office/officeart/2005/8/layout/hierarchy2"/>
    <dgm:cxn modelId="{FABAFF91-C385-4D38-83A5-B3C79DD493B7}" type="presParOf" srcId="{3D8C5AC9-CA7A-490F-840B-CB584082AA71}" destId="{7F088E05-8456-4BE4-864C-D8F1C65A3A1C}" srcOrd="8" destOrd="0" presId="urn:microsoft.com/office/officeart/2005/8/layout/hierarchy2"/>
    <dgm:cxn modelId="{0DCF8AB5-74D4-40D9-98F3-BC28CB289607}" type="presParOf" srcId="{7F088E05-8456-4BE4-864C-D8F1C65A3A1C}" destId="{A978CCF5-3534-4C55-89DF-39AE3BE9B745}" srcOrd="0" destOrd="0" presId="urn:microsoft.com/office/officeart/2005/8/layout/hierarchy2"/>
    <dgm:cxn modelId="{BB6CC73C-ED35-4C59-9CE4-A3A526EA2553}" type="presParOf" srcId="{3D8C5AC9-CA7A-490F-840B-CB584082AA71}" destId="{2721BAEC-370C-40A2-A1DD-9FEF8EE4361C}" srcOrd="9" destOrd="0" presId="urn:microsoft.com/office/officeart/2005/8/layout/hierarchy2"/>
    <dgm:cxn modelId="{8D5DCDB2-72BE-4603-8A01-D75A87840976}" type="presParOf" srcId="{2721BAEC-370C-40A2-A1DD-9FEF8EE4361C}" destId="{4C8539EC-80E2-4F8E-8B4E-5DB5B03EFA0C}" srcOrd="0" destOrd="0" presId="urn:microsoft.com/office/officeart/2005/8/layout/hierarchy2"/>
    <dgm:cxn modelId="{FD3B3569-E3C5-4FD0-A630-B0A04E79DAFA}" type="presParOf" srcId="{2721BAEC-370C-40A2-A1DD-9FEF8EE4361C}" destId="{E86C1A1B-C2B9-4753-A85D-2318A3212EE7}" srcOrd="1" destOrd="0" presId="urn:microsoft.com/office/officeart/2005/8/layout/hierarchy2"/>
    <dgm:cxn modelId="{FE1743E6-B7DD-441C-9EE7-727A893208E6}" type="presParOf" srcId="{3D8C5AC9-CA7A-490F-840B-CB584082AA71}" destId="{534E5C4F-32CA-47D4-B6B3-1237D8DC097B}" srcOrd="10" destOrd="0" presId="urn:microsoft.com/office/officeart/2005/8/layout/hierarchy2"/>
    <dgm:cxn modelId="{F53FA524-48D6-484D-9860-F247C5B25AC2}" type="presParOf" srcId="{534E5C4F-32CA-47D4-B6B3-1237D8DC097B}" destId="{EB3E3F20-A19D-4946-98D3-041770F6CAA1}" srcOrd="0" destOrd="0" presId="urn:microsoft.com/office/officeart/2005/8/layout/hierarchy2"/>
    <dgm:cxn modelId="{A2396DCC-75EE-4AFD-8395-7ABCAC47EF2E}" type="presParOf" srcId="{3D8C5AC9-CA7A-490F-840B-CB584082AA71}" destId="{E533CC9B-49A9-43CE-8874-FE6E4F70D080}" srcOrd="11" destOrd="0" presId="urn:microsoft.com/office/officeart/2005/8/layout/hierarchy2"/>
    <dgm:cxn modelId="{EA979B72-3E36-40F1-970E-DC067DC40C7E}" type="presParOf" srcId="{E533CC9B-49A9-43CE-8874-FE6E4F70D080}" destId="{87617283-910B-405C-902D-61B105B874DA}" srcOrd="0" destOrd="0" presId="urn:microsoft.com/office/officeart/2005/8/layout/hierarchy2"/>
    <dgm:cxn modelId="{C1387CC4-56E2-4D74-9E40-6AAB57B39B55}" type="presParOf" srcId="{E533CC9B-49A9-43CE-8874-FE6E4F70D080}" destId="{BD7C66EF-F869-48A9-89A0-6C7D2D4DA2B5}" srcOrd="1" destOrd="0" presId="urn:microsoft.com/office/officeart/2005/8/layout/hierarchy2"/>
    <dgm:cxn modelId="{984ACE3A-CC48-4935-A192-EA3C44C01105}" type="presParOf" srcId="{3D8C5AC9-CA7A-490F-840B-CB584082AA71}" destId="{2558410B-2DBF-4754-9450-A4C6A521A6C4}" srcOrd="12" destOrd="0" presId="urn:microsoft.com/office/officeart/2005/8/layout/hierarchy2"/>
    <dgm:cxn modelId="{DC49AEDA-ACDF-40DE-BE1F-075907CCCFB9}" type="presParOf" srcId="{2558410B-2DBF-4754-9450-A4C6A521A6C4}" destId="{2D5B2853-4C9A-46F9-8C59-4BBD253A7218}" srcOrd="0" destOrd="0" presId="urn:microsoft.com/office/officeart/2005/8/layout/hierarchy2"/>
    <dgm:cxn modelId="{623E9D71-C6DD-4DC4-B56E-015D81F9F1F9}" type="presParOf" srcId="{3D8C5AC9-CA7A-490F-840B-CB584082AA71}" destId="{7FD7DE62-E4E4-44F4-8FBF-00AD60EA9A5F}" srcOrd="13" destOrd="0" presId="urn:microsoft.com/office/officeart/2005/8/layout/hierarchy2"/>
    <dgm:cxn modelId="{0CBEA0EE-75F6-416C-BF33-37FF14227068}" type="presParOf" srcId="{7FD7DE62-E4E4-44F4-8FBF-00AD60EA9A5F}" destId="{5A1C8B73-E59B-4B3D-9528-3F7B22862E1A}" srcOrd="0" destOrd="0" presId="urn:microsoft.com/office/officeart/2005/8/layout/hierarchy2"/>
    <dgm:cxn modelId="{AC6424A8-556B-43D1-9CC0-EBDE3119AE6D}" type="presParOf" srcId="{7FD7DE62-E4E4-44F4-8FBF-00AD60EA9A5F}" destId="{09B00EB6-89D1-446B-8077-6908A609D0EC}" srcOrd="1" destOrd="0" presId="urn:microsoft.com/office/officeart/2005/8/layout/hierarchy2"/>
    <dgm:cxn modelId="{6A40E258-8909-4F9B-BE16-48A35B6F0A02}" type="presParOf" srcId="{3D8C5AC9-CA7A-490F-840B-CB584082AA71}" destId="{9804021C-645C-4DF5-A0DE-5459FA68293F}" srcOrd="14" destOrd="0" presId="urn:microsoft.com/office/officeart/2005/8/layout/hierarchy2"/>
    <dgm:cxn modelId="{46802104-10CC-49A7-A2C2-86017EC075BF}" type="presParOf" srcId="{9804021C-645C-4DF5-A0DE-5459FA68293F}" destId="{D5837A8F-61D8-49EA-B9F9-3D81B20F7BC8}" srcOrd="0" destOrd="0" presId="urn:microsoft.com/office/officeart/2005/8/layout/hierarchy2"/>
    <dgm:cxn modelId="{5BC9134C-D3CB-4CCA-ABDF-869BFE559687}" type="presParOf" srcId="{3D8C5AC9-CA7A-490F-840B-CB584082AA71}" destId="{B949CC1D-B43C-448F-A0AC-2537F2A799D8}" srcOrd="15" destOrd="0" presId="urn:microsoft.com/office/officeart/2005/8/layout/hierarchy2"/>
    <dgm:cxn modelId="{AE9CB454-608C-420C-B5F4-42A149C8BC69}" type="presParOf" srcId="{B949CC1D-B43C-448F-A0AC-2537F2A799D8}" destId="{4A29FC61-BBBE-4090-AC3A-CD55615FBEBD}" srcOrd="0" destOrd="0" presId="urn:microsoft.com/office/officeart/2005/8/layout/hierarchy2"/>
    <dgm:cxn modelId="{E9987291-AE59-43F8-B718-622FB62C0F88}" type="presParOf" srcId="{B949CC1D-B43C-448F-A0AC-2537F2A799D8}" destId="{D6595DDB-4698-4A0B-BE3C-6BCD620B38CD}" srcOrd="1" destOrd="0" presId="urn:microsoft.com/office/officeart/2005/8/layout/hierarchy2"/>
    <dgm:cxn modelId="{862A7C3A-A287-4986-97D8-DFD734B4BD36}" type="presParOf" srcId="{2700689E-6DF6-441F-908B-8F48B861315A}" destId="{CAF9F2A9-1370-4724-8283-C1D32B86AD5A}" srcOrd="2" destOrd="0" presId="urn:microsoft.com/office/officeart/2005/8/layout/hierarchy2"/>
    <dgm:cxn modelId="{614E08E3-DCFF-4F15-883F-42D979ADDB73}" type="presParOf" srcId="{CAF9F2A9-1370-4724-8283-C1D32B86AD5A}" destId="{BC2AADCF-7A94-464A-9476-2FE5156AB28D}" srcOrd="0" destOrd="0" presId="urn:microsoft.com/office/officeart/2005/8/layout/hierarchy2"/>
    <dgm:cxn modelId="{CAE873EA-BF95-4A0D-A10C-4D4982792925}" type="presParOf" srcId="{2700689E-6DF6-441F-908B-8F48B861315A}" destId="{7F5CD687-E6D1-4F75-A28A-AC3438C606C2}" srcOrd="3" destOrd="0" presId="urn:microsoft.com/office/officeart/2005/8/layout/hierarchy2"/>
    <dgm:cxn modelId="{9EFB8638-61B2-4915-9D85-9B6CA23A7B9B}" type="presParOf" srcId="{7F5CD687-E6D1-4F75-A28A-AC3438C606C2}" destId="{1759C774-9089-48B0-BAE6-120B34C5D131}" srcOrd="0" destOrd="0" presId="urn:microsoft.com/office/officeart/2005/8/layout/hierarchy2"/>
    <dgm:cxn modelId="{7CEB59CD-5CFF-4944-B5CB-3356A230549C}" type="presParOf" srcId="{7F5CD687-E6D1-4F75-A28A-AC3438C606C2}" destId="{A23BD304-CEF2-4A0D-B397-3C60C7187A42}" srcOrd="1" destOrd="0" presId="urn:microsoft.com/office/officeart/2005/8/layout/hierarchy2"/>
    <dgm:cxn modelId="{6E16687A-3A76-4DD2-A06D-8E475D20BA9B}" type="presParOf" srcId="{2700689E-6DF6-441F-908B-8F48B861315A}" destId="{0204CC3C-D682-4883-B797-68B4EB7F79DA}" srcOrd="4" destOrd="0" presId="urn:microsoft.com/office/officeart/2005/8/layout/hierarchy2"/>
    <dgm:cxn modelId="{010CF1C9-842B-4326-BB5E-1A0105D06732}" type="presParOf" srcId="{0204CC3C-D682-4883-B797-68B4EB7F79DA}" destId="{C209F429-EA4F-4D63-A3A7-99F38019966E}" srcOrd="0" destOrd="0" presId="urn:microsoft.com/office/officeart/2005/8/layout/hierarchy2"/>
    <dgm:cxn modelId="{EB0ED6C2-1EBA-424B-88DB-104A040B3337}" type="presParOf" srcId="{2700689E-6DF6-441F-908B-8F48B861315A}" destId="{2D58D8B1-65B9-46F4-A070-96DCF6131658}" srcOrd="5" destOrd="0" presId="urn:microsoft.com/office/officeart/2005/8/layout/hierarchy2"/>
    <dgm:cxn modelId="{9FA58EDE-2810-48FC-9C16-2E7E4F4EDD0F}" type="presParOf" srcId="{2D58D8B1-65B9-46F4-A070-96DCF6131658}" destId="{01E82CE7-2E18-449B-B3BC-46C9C957ACAE}" srcOrd="0" destOrd="0" presId="urn:microsoft.com/office/officeart/2005/8/layout/hierarchy2"/>
    <dgm:cxn modelId="{7E9E40E5-0FCE-4856-92AE-8949A36B0996}" type="presParOf" srcId="{2D58D8B1-65B9-46F4-A070-96DCF6131658}" destId="{C1236DB1-32E1-4F37-AAEE-55BF1848C0DD}" srcOrd="1" destOrd="0" presId="urn:microsoft.com/office/officeart/2005/8/layout/hierarchy2"/>
    <dgm:cxn modelId="{58511724-96D2-448F-B02F-48EE04A3492D}" type="presParOf" srcId="{79297A04-0D8F-4BB8-8D68-6CEDAA0FE5CD}" destId="{3358B614-9CFA-41F4-8FB2-9CAE184434C4}" srcOrd="4" destOrd="0" presId="urn:microsoft.com/office/officeart/2005/8/layout/hierarchy2"/>
    <dgm:cxn modelId="{4E10FB80-B2F9-4995-9DDA-16A6CA7BA911}" type="presParOf" srcId="{3358B614-9CFA-41F4-8FB2-9CAE184434C4}" destId="{97426DC7-1C1D-4455-8550-5B8F6A28FAE2}" srcOrd="0" destOrd="0" presId="urn:microsoft.com/office/officeart/2005/8/layout/hierarchy2"/>
    <dgm:cxn modelId="{7D5F118C-F624-4C94-9935-C92E5C1C8A36}" type="presParOf" srcId="{79297A04-0D8F-4BB8-8D68-6CEDAA0FE5CD}" destId="{A81F345B-8981-43A2-B9A4-79EBBD2F9CE0}" srcOrd="5" destOrd="0" presId="urn:microsoft.com/office/officeart/2005/8/layout/hierarchy2"/>
    <dgm:cxn modelId="{646F255C-4479-4106-B6AC-0ED756C10D61}" type="presParOf" srcId="{A81F345B-8981-43A2-B9A4-79EBBD2F9CE0}" destId="{877B1398-DAE0-4D75-9407-C6E84F9D6AF7}" srcOrd="0" destOrd="0" presId="urn:microsoft.com/office/officeart/2005/8/layout/hierarchy2"/>
    <dgm:cxn modelId="{DB3288F4-59BB-4D3B-9415-430A4FE88F6C}" type="presParOf" srcId="{A81F345B-8981-43A2-B9A4-79EBBD2F9CE0}" destId="{8473D578-5775-493F-B0FD-CC0BEB773E31}" srcOrd="1" destOrd="0" presId="urn:microsoft.com/office/officeart/2005/8/layout/hierarchy2"/>
    <dgm:cxn modelId="{A7DCB86A-B90C-4D4C-B002-916F2DDF6420}" type="presParOf" srcId="{79297A04-0D8F-4BB8-8D68-6CEDAA0FE5CD}" destId="{A18C2ABD-0A5F-4DF5-A74C-417D4E8EA1D1}" srcOrd="6" destOrd="0" presId="urn:microsoft.com/office/officeart/2005/8/layout/hierarchy2"/>
    <dgm:cxn modelId="{9A4A36BE-AB5A-4745-95AB-6053AA848E82}" type="presParOf" srcId="{A18C2ABD-0A5F-4DF5-A74C-417D4E8EA1D1}" destId="{11FC6E78-DCE2-4D56-B6A2-F4AEF1A83327}" srcOrd="0" destOrd="0" presId="urn:microsoft.com/office/officeart/2005/8/layout/hierarchy2"/>
    <dgm:cxn modelId="{CA0114ED-4E53-4666-8521-A3D20EB664F7}" type="presParOf" srcId="{79297A04-0D8F-4BB8-8D68-6CEDAA0FE5CD}" destId="{D2275508-E08E-46E7-90FE-FF824D0211AF}" srcOrd="7" destOrd="0" presId="urn:microsoft.com/office/officeart/2005/8/layout/hierarchy2"/>
    <dgm:cxn modelId="{1E1681CE-B65D-4DFE-A784-9C8A897CEF00}" type="presParOf" srcId="{D2275508-E08E-46E7-90FE-FF824D0211AF}" destId="{31F04FE2-9000-457B-B2D5-C389AEE89451}" srcOrd="0" destOrd="0" presId="urn:microsoft.com/office/officeart/2005/8/layout/hierarchy2"/>
    <dgm:cxn modelId="{07D3D76D-E422-4E66-8BED-BE926DCA7AE5}" type="presParOf" srcId="{D2275508-E08E-46E7-90FE-FF824D0211AF}" destId="{51C77780-41BF-4832-9DCC-C7406609D1AC}" srcOrd="1" destOrd="0" presId="urn:microsoft.com/office/officeart/2005/8/layout/hierarchy2"/>
    <dgm:cxn modelId="{EF0D11EB-7990-410B-976C-5388EF0B72D0}" type="presParOf" srcId="{79297A04-0D8F-4BB8-8D68-6CEDAA0FE5CD}" destId="{0DC70E2D-3691-4040-BB49-79A0CDA0EC68}" srcOrd="8" destOrd="0" presId="urn:microsoft.com/office/officeart/2005/8/layout/hierarchy2"/>
    <dgm:cxn modelId="{7DC26EE6-170B-4211-809F-EC77707E028E}" type="presParOf" srcId="{0DC70E2D-3691-4040-BB49-79A0CDA0EC68}" destId="{7F2C9AC5-2821-4B27-B1A5-19F1732BB0A1}" srcOrd="0" destOrd="0" presId="urn:microsoft.com/office/officeart/2005/8/layout/hierarchy2"/>
    <dgm:cxn modelId="{28DCDFCE-D4FF-4F9A-8B7D-8BACA2263B1B}" type="presParOf" srcId="{79297A04-0D8F-4BB8-8D68-6CEDAA0FE5CD}" destId="{D78F524A-FF4B-4F54-917E-9E64B774F032}" srcOrd="9" destOrd="0" presId="urn:microsoft.com/office/officeart/2005/8/layout/hierarchy2"/>
    <dgm:cxn modelId="{D714B6EA-0EC5-4EB8-99BE-449D55393774}" type="presParOf" srcId="{D78F524A-FF4B-4F54-917E-9E64B774F032}" destId="{EDE8DAB7-5142-4D35-A361-5126E492F9DA}" srcOrd="0" destOrd="0" presId="urn:microsoft.com/office/officeart/2005/8/layout/hierarchy2"/>
    <dgm:cxn modelId="{AD0A6407-5FA5-48E3-B0C9-F421FE06DAC3}" type="presParOf" srcId="{D78F524A-FF4B-4F54-917E-9E64B774F032}" destId="{2621C73D-E3C2-41C4-819C-90F7212D58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12D5A-78A5-461B-AB1E-7DD5F4724BA7}">
      <dsp:nvSpPr>
        <dsp:cNvPr id="0" name=""/>
        <dsp:cNvSpPr/>
      </dsp:nvSpPr>
      <dsp:spPr>
        <a:xfrm>
          <a:off x="2302345" y="2250225"/>
          <a:ext cx="1171537" cy="585768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IEEE</a:t>
          </a:r>
          <a:endParaRPr lang="en-US" sz="1000" kern="1200" dirty="0"/>
        </a:p>
      </dsp:txBody>
      <dsp:txXfrm>
        <a:off x="2319502" y="2267382"/>
        <a:ext cx="1137223" cy="551454"/>
      </dsp:txXfrm>
    </dsp:sp>
    <dsp:sp modelId="{E7B15F5A-C37E-4A48-8604-DF13A4388D2C}">
      <dsp:nvSpPr>
        <dsp:cNvPr id="0" name=""/>
        <dsp:cNvSpPr/>
      </dsp:nvSpPr>
      <dsp:spPr>
        <a:xfrm rot="18514342">
          <a:off x="3324467" y="2223490"/>
          <a:ext cx="793710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93710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01480" y="2212997"/>
        <a:ext cx="39685" cy="39685"/>
      </dsp:txXfrm>
    </dsp:sp>
    <dsp:sp modelId="{30563B10-2547-46E7-B4FB-20C0644EBCE2}">
      <dsp:nvSpPr>
        <dsp:cNvPr id="0" name=""/>
        <dsp:cNvSpPr/>
      </dsp:nvSpPr>
      <dsp:spPr>
        <a:xfrm>
          <a:off x="3968763" y="1629685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Computer</a:t>
          </a:r>
          <a:br>
            <a:rPr lang="en-US" sz="1000" kern="1200" dirty="0" smtClean="0"/>
          </a:br>
          <a:r>
            <a:rPr lang="en-US" sz="1000" kern="1200" dirty="0" smtClean="0"/>
            <a:t>Society</a:t>
          </a:r>
          <a:endParaRPr lang="en-US" sz="1000" kern="1200" dirty="0"/>
        </a:p>
      </dsp:txBody>
      <dsp:txXfrm>
        <a:off x="3985920" y="1646842"/>
        <a:ext cx="1137223" cy="551454"/>
      </dsp:txXfrm>
    </dsp:sp>
    <dsp:sp modelId="{E41EEA43-F1E9-4C8F-84FC-C755B2B406ED}">
      <dsp:nvSpPr>
        <dsp:cNvPr id="0" name=""/>
        <dsp:cNvSpPr/>
      </dsp:nvSpPr>
      <dsp:spPr>
        <a:xfrm rot="17344517">
          <a:off x="2964185" y="1818197"/>
          <a:ext cx="151427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514275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3466" y="1789689"/>
        <a:ext cx="75713" cy="75713"/>
      </dsp:txXfrm>
    </dsp:sp>
    <dsp:sp modelId="{DAB73B93-3350-47A0-8DE9-BECBB0D10FB6}">
      <dsp:nvSpPr>
        <dsp:cNvPr id="0" name=""/>
        <dsp:cNvSpPr/>
      </dsp:nvSpPr>
      <dsp:spPr>
        <a:xfrm>
          <a:off x="3968763" y="819098"/>
          <a:ext cx="1171537" cy="585768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Communications</a:t>
          </a:r>
          <a:br>
            <a:rPr lang="en-US" sz="1000" kern="1200" dirty="0" smtClean="0"/>
          </a:br>
          <a:r>
            <a:rPr lang="en-US" sz="1000" kern="1200" dirty="0" smtClean="0"/>
            <a:t>Society</a:t>
          </a:r>
          <a:br>
            <a:rPr lang="en-US" sz="1000" kern="1200" dirty="0" smtClean="0"/>
          </a:br>
          <a:r>
            <a:rPr lang="en-US" sz="1000" kern="1200" dirty="0" smtClean="0"/>
            <a:t>(</a:t>
          </a:r>
          <a:r>
            <a:rPr lang="en-US" sz="1000" kern="1200" dirty="0" err="1" smtClean="0"/>
            <a:t>Comsoc</a:t>
          </a:r>
          <a:r>
            <a:rPr lang="en-US" sz="1000" kern="1200" dirty="0" smtClean="0"/>
            <a:t>)</a:t>
          </a:r>
          <a:endParaRPr lang="en-US" sz="1000" kern="1200" dirty="0"/>
        </a:p>
      </dsp:txBody>
      <dsp:txXfrm>
        <a:off x="3985920" y="836255"/>
        <a:ext cx="1137223" cy="551454"/>
      </dsp:txXfrm>
    </dsp:sp>
    <dsp:sp modelId="{A53D65A1-BC23-4F4C-83A9-41500F8EC81E}">
      <dsp:nvSpPr>
        <dsp:cNvPr id="0" name=""/>
        <dsp:cNvSpPr/>
      </dsp:nvSpPr>
      <dsp:spPr>
        <a:xfrm rot="194135">
          <a:off x="5139866" y="1118013"/>
          <a:ext cx="54496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44965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8725" y="1113738"/>
        <a:ext cx="27248" cy="27248"/>
      </dsp:txXfrm>
    </dsp:sp>
    <dsp:sp modelId="{9A21A445-B891-46BE-9A5C-3AE84CF392D7}">
      <dsp:nvSpPr>
        <dsp:cNvPr id="0" name=""/>
        <dsp:cNvSpPr/>
      </dsp:nvSpPr>
      <dsp:spPr>
        <a:xfrm>
          <a:off x="5684398" y="849857"/>
          <a:ext cx="1171537" cy="585768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TAC</a:t>
          </a:r>
          <a:endParaRPr lang="en-US" sz="1000" kern="1200" dirty="0"/>
        </a:p>
      </dsp:txBody>
      <dsp:txXfrm>
        <a:off x="5701555" y="867014"/>
        <a:ext cx="1137223" cy="551454"/>
      </dsp:txXfrm>
    </dsp:sp>
    <dsp:sp modelId="{54C468AE-171C-4236-A4BF-8C4BFF74C092}">
      <dsp:nvSpPr>
        <dsp:cNvPr id="0" name=""/>
        <dsp:cNvSpPr/>
      </dsp:nvSpPr>
      <dsp:spPr>
        <a:xfrm rot="18788569">
          <a:off x="6689507" y="749324"/>
          <a:ext cx="105274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052743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89560" y="732355"/>
        <a:ext cx="52637" cy="52637"/>
      </dsp:txXfrm>
    </dsp:sp>
    <dsp:sp modelId="{AB8F25EA-DF04-4A6D-92F1-B60631DB7902}">
      <dsp:nvSpPr>
        <dsp:cNvPr id="0" name=""/>
        <dsp:cNvSpPr/>
      </dsp:nvSpPr>
      <dsp:spPr>
        <a:xfrm>
          <a:off x="7575822" y="81721"/>
          <a:ext cx="1171537" cy="585768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TCCC</a:t>
          </a:r>
          <a:endParaRPr lang="en-US" sz="1000" kern="1200" dirty="0"/>
        </a:p>
      </dsp:txBody>
      <dsp:txXfrm>
        <a:off x="7592979" y="98878"/>
        <a:ext cx="1137223" cy="551454"/>
      </dsp:txXfrm>
    </dsp:sp>
    <dsp:sp modelId="{A4B5639D-97DD-43B1-833A-5F4C796473B8}">
      <dsp:nvSpPr>
        <dsp:cNvPr id="0" name=""/>
        <dsp:cNvSpPr/>
      </dsp:nvSpPr>
      <dsp:spPr>
        <a:xfrm rot="21058412">
          <a:off x="6851422" y="1076212"/>
          <a:ext cx="72891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28913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7656" y="1067339"/>
        <a:ext cx="36445" cy="36445"/>
      </dsp:txXfrm>
    </dsp:sp>
    <dsp:sp modelId="{8A94BC80-0841-460F-8366-CC67E233788D}">
      <dsp:nvSpPr>
        <dsp:cNvPr id="0" name=""/>
        <dsp:cNvSpPr/>
      </dsp:nvSpPr>
      <dsp:spPr>
        <a:xfrm>
          <a:off x="7575822" y="735497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TCHSN</a:t>
          </a:r>
          <a:endParaRPr lang="en-US" sz="1000" kern="1200" dirty="0"/>
        </a:p>
      </dsp:txBody>
      <dsp:txXfrm>
        <a:off x="7592979" y="752654"/>
        <a:ext cx="1137223" cy="551454"/>
      </dsp:txXfrm>
    </dsp:sp>
    <dsp:sp modelId="{17B3446C-1C0B-466B-B699-C622282DDF8A}">
      <dsp:nvSpPr>
        <dsp:cNvPr id="0" name=""/>
        <dsp:cNvSpPr/>
      </dsp:nvSpPr>
      <dsp:spPr>
        <a:xfrm rot="2210654">
          <a:off x="6766101" y="1403097"/>
          <a:ext cx="89955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99555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3390" y="1389958"/>
        <a:ext cx="44977" cy="44977"/>
      </dsp:txXfrm>
    </dsp:sp>
    <dsp:sp modelId="{AB4A23CE-D93A-4AFF-BC5F-CEAB4AA29242}">
      <dsp:nvSpPr>
        <dsp:cNvPr id="0" name=""/>
        <dsp:cNvSpPr/>
      </dsp:nvSpPr>
      <dsp:spPr>
        <a:xfrm>
          <a:off x="7575822" y="1389268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ITC</a:t>
          </a:r>
          <a:endParaRPr lang="en-US" sz="1000" kern="1200" dirty="0"/>
        </a:p>
      </dsp:txBody>
      <dsp:txXfrm>
        <a:off x="7592979" y="1406425"/>
        <a:ext cx="1137223" cy="551454"/>
      </dsp:txXfrm>
    </dsp:sp>
    <dsp:sp modelId="{D26EDC01-CD3C-419D-9BD0-70CA3FA8FB2F}">
      <dsp:nvSpPr>
        <dsp:cNvPr id="0" name=""/>
        <dsp:cNvSpPr/>
      </dsp:nvSpPr>
      <dsp:spPr>
        <a:xfrm rot="3533761">
          <a:off x="6519115" y="1729983"/>
          <a:ext cx="1393527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393527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81040" y="1704494"/>
        <a:ext cx="69676" cy="69676"/>
      </dsp:txXfrm>
    </dsp:sp>
    <dsp:sp modelId="{589BC28C-61D4-41BD-8295-C88163ECBAC5}">
      <dsp:nvSpPr>
        <dsp:cNvPr id="0" name=""/>
        <dsp:cNvSpPr/>
      </dsp:nvSpPr>
      <dsp:spPr>
        <a:xfrm>
          <a:off x="7575822" y="2043039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Adhoc</a:t>
          </a:r>
          <a:r>
            <a:rPr lang="en-US" sz="1000" kern="1200" dirty="0" smtClean="0"/>
            <a:t> &amp; </a:t>
          </a:r>
          <a:br>
            <a:rPr lang="en-US" sz="1000" kern="1200" dirty="0" smtClean="0"/>
          </a:br>
          <a:r>
            <a:rPr lang="en-US" sz="1000" kern="1200" dirty="0" smtClean="0"/>
            <a:t>Sensor</a:t>
          </a:r>
          <a:endParaRPr lang="en-US" sz="1000" kern="1200" dirty="0"/>
        </a:p>
      </dsp:txBody>
      <dsp:txXfrm>
        <a:off x="7592979" y="2060196"/>
        <a:ext cx="1137223" cy="551454"/>
      </dsp:txXfrm>
    </dsp:sp>
    <dsp:sp modelId="{7F088E05-8456-4BE4-864C-D8F1C65A3A1C}">
      <dsp:nvSpPr>
        <dsp:cNvPr id="0" name=""/>
        <dsp:cNvSpPr/>
      </dsp:nvSpPr>
      <dsp:spPr>
        <a:xfrm rot="4122343">
          <a:off x="6224731" y="2056871"/>
          <a:ext cx="1982294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982294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66321" y="2016663"/>
        <a:ext cx="99114" cy="99114"/>
      </dsp:txXfrm>
    </dsp:sp>
    <dsp:sp modelId="{4C8539EC-80E2-4F8E-8B4E-5DB5B03EFA0C}">
      <dsp:nvSpPr>
        <dsp:cNvPr id="0" name=""/>
        <dsp:cNvSpPr/>
      </dsp:nvSpPr>
      <dsp:spPr>
        <a:xfrm>
          <a:off x="7575822" y="2696815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Cognitive</a:t>
          </a:r>
        </a:p>
      </dsp:txBody>
      <dsp:txXfrm>
        <a:off x="7592979" y="2713972"/>
        <a:ext cx="1137223" cy="551454"/>
      </dsp:txXfrm>
    </dsp:sp>
    <dsp:sp modelId="{534E5C4F-32CA-47D4-B6B3-1237D8DC097B}">
      <dsp:nvSpPr>
        <dsp:cNvPr id="0" name=""/>
        <dsp:cNvSpPr/>
      </dsp:nvSpPr>
      <dsp:spPr>
        <a:xfrm rot="4436429">
          <a:off x="5914734" y="2383759"/>
          <a:ext cx="2602289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2602289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150821" y="2328051"/>
        <a:ext cx="130114" cy="130114"/>
      </dsp:txXfrm>
    </dsp:sp>
    <dsp:sp modelId="{87617283-910B-405C-902D-61B105B874DA}">
      <dsp:nvSpPr>
        <dsp:cNvPr id="0" name=""/>
        <dsp:cNvSpPr/>
      </dsp:nvSpPr>
      <dsp:spPr>
        <a:xfrm>
          <a:off x="7575822" y="3350592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Switching</a:t>
          </a:r>
          <a:br>
            <a:rPr lang="en-US" sz="1000" kern="1200" dirty="0" smtClean="0"/>
          </a:br>
          <a:r>
            <a:rPr lang="en-US" sz="1000" kern="1200" dirty="0" smtClean="0"/>
            <a:t>&amp; Routing</a:t>
          </a:r>
        </a:p>
      </dsp:txBody>
      <dsp:txXfrm>
        <a:off x="7592979" y="3367749"/>
        <a:ext cx="1137223" cy="551454"/>
      </dsp:txXfrm>
    </dsp:sp>
    <dsp:sp modelId="{2558410B-2DBF-4754-9450-A4C6A521A6C4}">
      <dsp:nvSpPr>
        <dsp:cNvPr id="0" name=""/>
        <dsp:cNvSpPr/>
      </dsp:nvSpPr>
      <dsp:spPr>
        <a:xfrm rot="4628684">
          <a:off x="5598076" y="2710645"/>
          <a:ext cx="323560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3235605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134989" y="2639104"/>
        <a:ext cx="161780" cy="161780"/>
      </dsp:txXfrm>
    </dsp:sp>
    <dsp:sp modelId="{5A1C8B73-E59B-4B3D-9528-3F7B22862E1A}">
      <dsp:nvSpPr>
        <dsp:cNvPr id="0" name=""/>
        <dsp:cNvSpPr/>
      </dsp:nvSpPr>
      <dsp:spPr>
        <a:xfrm>
          <a:off x="7575822" y="4004362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Optical</a:t>
          </a:r>
        </a:p>
      </dsp:txBody>
      <dsp:txXfrm>
        <a:off x="7592979" y="4021519"/>
        <a:ext cx="1137223" cy="551454"/>
      </dsp:txXfrm>
    </dsp:sp>
    <dsp:sp modelId="{9804021C-645C-4DF5-A0DE-5459FA68293F}">
      <dsp:nvSpPr>
        <dsp:cNvPr id="0" name=""/>
        <dsp:cNvSpPr/>
      </dsp:nvSpPr>
      <dsp:spPr>
        <a:xfrm rot="4757735">
          <a:off x="5278016" y="3037533"/>
          <a:ext cx="387572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3875725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118986" y="2949989"/>
        <a:ext cx="193786" cy="193786"/>
      </dsp:txXfrm>
    </dsp:sp>
    <dsp:sp modelId="{4A29FC61-BBBE-4090-AC3A-CD55615FBEBD}">
      <dsp:nvSpPr>
        <dsp:cNvPr id="0" name=""/>
        <dsp:cNvSpPr/>
      </dsp:nvSpPr>
      <dsp:spPr>
        <a:xfrm>
          <a:off x="7575822" y="4658139"/>
          <a:ext cx="1171537" cy="58576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Emerging Tech.</a:t>
          </a:r>
          <a:br>
            <a:rPr lang="en-US" sz="1000" kern="1200" dirty="0" smtClean="0"/>
          </a:br>
          <a:r>
            <a:rPr lang="en-US" sz="1000" kern="1200" dirty="0" smtClean="0"/>
            <a:t>Subcommittees</a:t>
          </a:r>
          <a:endParaRPr lang="en-US" sz="1000" kern="1200" dirty="0"/>
        </a:p>
      </dsp:txBody>
      <dsp:txXfrm>
        <a:off x="7592979" y="4675296"/>
        <a:ext cx="1137223" cy="551454"/>
      </dsp:txXfrm>
    </dsp:sp>
    <dsp:sp modelId="{CAF9F2A9-1370-4724-8283-C1D32B86AD5A}">
      <dsp:nvSpPr>
        <dsp:cNvPr id="0" name=""/>
        <dsp:cNvSpPr/>
      </dsp:nvSpPr>
      <dsp:spPr>
        <a:xfrm rot="3203946">
          <a:off x="4956074" y="1468935"/>
          <a:ext cx="912551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912551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89535" y="1455470"/>
        <a:ext cx="45627" cy="45627"/>
      </dsp:txXfrm>
    </dsp:sp>
    <dsp:sp modelId="{1759C774-9089-48B0-BAE6-120B34C5D131}">
      <dsp:nvSpPr>
        <dsp:cNvPr id="0" name=""/>
        <dsp:cNvSpPr/>
      </dsp:nvSpPr>
      <dsp:spPr>
        <a:xfrm>
          <a:off x="5684398" y="1551702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Publications</a:t>
          </a:r>
          <a:endParaRPr lang="en-US" sz="1000" kern="1200" dirty="0"/>
        </a:p>
      </dsp:txBody>
      <dsp:txXfrm>
        <a:off x="5701555" y="1568859"/>
        <a:ext cx="1137223" cy="551454"/>
      </dsp:txXfrm>
    </dsp:sp>
    <dsp:sp modelId="{0204CC3C-D682-4883-B797-68B4EB7F79DA}">
      <dsp:nvSpPr>
        <dsp:cNvPr id="0" name=""/>
        <dsp:cNvSpPr/>
      </dsp:nvSpPr>
      <dsp:spPr>
        <a:xfrm rot="18542034">
          <a:off x="4980375" y="767087"/>
          <a:ext cx="863947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63947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0751" y="754838"/>
        <a:ext cx="43197" cy="43197"/>
      </dsp:txXfrm>
    </dsp:sp>
    <dsp:sp modelId="{01E82CE7-2E18-449B-B3BC-46C9C957ACAE}">
      <dsp:nvSpPr>
        <dsp:cNvPr id="0" name=""/>
        <dsp:cNvSpPr/>
      </dsp:nvSpPr>
      <dsp:spPr>
        <a:xfrm>
          <a:off x="5684398" y="148006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Conferences</a:t>
          </a:r>
          <a:endParaRPr lang="en-US" sz="1000" kern="1200" dirty="0"/>
        </a:p>
      </dsp:txBody>
      <dsp:txXfrm>
        <a:off x="5701555" y="165163"/>
        <a:ext cx="1137223" cy="551454"/>
      </dsp:txXfrm>
    </dsp:sp>
    <dsp:sp modelId="{3358B614-9CFA-41F4-8FB2-9CAE184434C4}">
      <dsp:nvSpPr>
        <dsp:cNvPr id="0" name=""/>
        <dsp:cNvSpPr/>
      </dsp:nvSpPr>
      <dsp:spPr>
        <a:xfrm rot="828841">
          <a:off x="3466593" y="2593933"/>
          <a:ext cx="504023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04023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06004" y="2590682"/>
        <a:ext cx="25201" cy="25201"/>
      </dsp:txXfrm>
    </dsp:sp>
    <dsp:sp modelId="{877B1398-DAE0-4D75-9407-C6E84F9D6AF7}">
      <dsp:nvSpPr>
        <dsp:cNvPr id="0" name=""/>
        <dsp:cNvSpPr/>
      </dsp:nvSpPr>
      <dsp:spPr>
        <a:xfrm>
          <a:off x="3963327" y="2370571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(36 others!)</a:t>
          </a:r>
          <a:endParaRPr lang="en-US" sz="1000" kern="1200" dirty="0"/>
        </a:p>
      </dsp:txBody>
      <dsp:txXfrm>
        <a:off x="3980484" y="2387728"/>
        <a:ext cx="1137223" cy="551454"/>
      </dsp:txXfrm>
    </dsp:sp>
    <dsp:sp modelId="{A18C2ABD-0A5F-4DF5-A74C-417D4E8EA1D1}">
      <dsp:nvSpPr>
        <dsp:cNvPr id="0" name=""/>
        <dsp:cNvSpPr/>
      </dsp:nvSpPr>
      <dsp:spPr>
        <a:xfrm rot="3660738">
          <a:off x="3213510" y="2975676"/>
          <a:ext cx="1010411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010411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93456" y="2959765"/>
        <a:ext cx="50520" cy="50520"/>
      </dsp:txXfrm>
    </dsp:sp>
    <dsp:sp modelId="{31F04FE2-9000-457B-B2D5-C389AEE89451}">
      <dsp:nvSpPr>
        <dsp:cNvPr id="0" name=""/>
        <dsp:cNvSpPr/>
      </dsp:nvSpPr>
      <dsp:spPr>
        <a:xfrm>
          <a:off x="3963550" y="3134056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…</a:t>
          </a:r>
          <a:endParaRPr lang="en-US" sz="1000" kern="1200" dirty="0"/>
        </a:p>
      </dsp:txBody>
      <dsp:txXfrm>
        <a:off x="3980707" y="3151213"/>
        <a:ext cx="1137223" cy="551454"/>
      </dsp:txXfrm>
    </dsp:sp>
    <dsp:sp modelId="{0DC70E2D-3691-4040-BB49-79A0CDA0EC68}">
      <dsp:nvSpPr>
        <dsp:cNvPr id="0" name=""/>
        <dsp:cNvSpPr/>
      </dsp:nvSpPr>
      <dsp:spPr>
        <a:xfrm rot="4407367">
          <a:off x="2858895" y="3357987"/>
          <a:ext cx="171964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1719642" y="93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5725" y="3324345"/>
        <a:ext cx="85982" cy="85982"/>
      </dsp:txXfrm>
    </dsp:sp>
    <dsp:sp modelId="{EDE8DAB7-5142-4D35-A361-5126E492F9DA}">
      <dsp:nvSpPr>
        <dsp:cNvPr id="0" name=""/>
        <dsp:cNvSpPr/>
      </dsp:nvSpPr>
      <dsp:spPr>
        <a:xfrm>
          <a:off x="3963550" y="3898678"/>
          <a:ext cx="1171537" cy="585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…</a:t>
          </a:r>
          <a:endParaRPr lang="en-US" sz="1000" kern="1200" dirty="0"/>
        </a:p>
      </dsp:txBody>
      <dsp:txXfrm>
        <a:off x="3980707" y="3915835"/>
        <a:ext cx="1137223" cy="551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7A6A34F-8AD7-4E28-9701-41F8E08A41EC}" type="datetimeFigureOut">
              <a:rPr lang="en-US"/>
              <a:pPr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EF6F80-B125-431C-A99A-F6266327A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4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B93041-FCAA-46AE-B025-742BC6A744DB}" type="slidenum">
              <a:rPr lang="en-US">
                <a:latin typeface="Calibri" pitchFamily="34" charset="0"/>
              </a:rPr>
              <a:pPr eaLnBrk="1" hangingPunct="1"/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83E61F-8561-4605-AD76-F79565A95312}" type="slidenum">
              <a:rPr lang="en-US">
                <a:latin typeface="Calibri" pitchFamily="34" charset="0"/>
              </a:rPr>
              <a:pPr eaLnBrk="1" hangingPunct="1"/>
              <a:t>14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4FC624-5010-4210-923E-F31CF27354BC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86A0DC-090A-4A99-9807-E0D907C5EF94}" type="slidenum">
              <a:rPr lang="en-US">
                <a:latin typeface="Calibri" pitchFamily="34" charset="0"/>
              </a:rPr>
              <a:pPr eaLnBrk="1" hangingPunct="1"/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777869-3E62-4370-9F1B-E122C9003CAE}" type="slidenum">
              <a:rPr lang="en-US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73167B-B19A-465F-93A4-742EBCD00229}" type="slidenum">
              <a:rPr lang="en-US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EEE03B-D8C0-42A2-AC89-739A1073DF3C}" type="slidenum">
              <a:rPr lang="en-US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DD2CCC-FC2C-4DEF-BE44-FD8D0BF7F386}" type="slidenum">
              <a:rPr lang="en-US">
                <a:latin typeface="Calibri" pitchFamily="34" charset="0"/>
              </a:rPr>
              <a:pPr eaLnBrk="1" hangingPunct="1"/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D2343F-3585-4CAC-A302-E0CA2CAD14AD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E77889-8113-4155-A460-B6E7B766BC39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C447D1-206E-40E7-8DBE-C627191F05EC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AE2D93-A38E-47CE-B009-EEB03A8C7D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2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989BD-AC21-472F-8315-14D5BD6C04F8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4C8C0-CEC9-4976-9D16-6CAAA4F8DD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620FC-64B9-4B08-8325-CAFA59329D7B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7EBB7-AB04-46CC-8C49-82C2F8D68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E2F6F-DE26-4589-BC5A-33EFE22D81D9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82E47-5DD5-43DC-812E-D2EAE8447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69826-836F-4256-A586-D291D112DFBE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280B-F4B4-4D3F-8D90-8316FB08B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3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EA9F47-5DB6-45A1-BDB8-3AB125802495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8448-AB24-4637-B442-DFA6E9774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92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FAFF31-499C-45B8-B959-8C3CB07D84B6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E05EA-A1B1-4347-B5B6-477E10581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9B21D-84F2-46AA-999F-E350CE8AB8C6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ECB3-6856-41C0-A315-1A63C7A9F9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99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78CEF-9E0F-4A16-865A-F90D610046D7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9469-A6CE-4381-9EAD-A506E84ED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F4FC01-3448-45FD-9D4B-4A2491B1984E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4E4F4-0357-45B4-9A1E-641DF93D6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0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66ACB-696F-4ABE-B7EF-D438E8CF6E05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0C257-864A-4373-8455-D849D58DF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18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9E0D4B8F-09EC-4B2E-8F40-053567B4D1B3}" type="datetime1">
              <a:rPr lang="en-US"/>
              <a:pPr/>
              <a:t>6/12/2012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F4830AC-FE49-456E-BFBE-2BCA0F55C3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0" r:id="rId7"/>
    <p:sldLayoutId id="2147483839" r:id="rId8"/>
    <p:sldLayoutId id="2147483840" r:id="rId9"/>
    <p:sldLayoutId id="2147483831" r:id="rId10"/>
    <p:sldLayoutId id="214748383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IEEE Technical Committee on Computer Communications</a:t>
            </a:r>
            <a:br>
              <a:rPr lang="en-US" dirty="0" smtClean="0"/>
            </a:br>
            <a:r>
              <a:rPr lang="en-US" dirty="0" smtClean="0"/>
              <a:t>(TCCC) at ICC’12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Joe Touch (USC/ISI)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Xiaoming Fu (Univ Göttingen)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Martin Reisslein (Arizona State Univ)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Technical Experts (</a:t>
            </a:r>
            <a:r>
              <a:rPr lang="en-US" dirty="0" err="1"/>
              <a:t>Xiaoming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India </a:t>
            </a:r>
            <a:r>
              <a:rPr lang="en-US" dirty="0"/>
              <a:t>4, Brazil 1, Korea 1, UK 1, USA 12, China </a:t>
            </a:r>
            <a:r>
              <a:rPr lang="en-US" dirty="0" smtClean="0"/>
              <a:t>2</a:t>
            </a:r>
          </a:p>
          <a:p>
            <a:r>
              <a:rPr lang="en-US" dirty="0" smtClean="0"/>
              <a:t>GLOBECOM </a:t>
            </a:r>
            <a:r>
              <a:rPr lang="en-US" dirty="0"/>
              <a:t>2013 </a:t>
            </a:r>
            <a:r>
              <a:rPr lang="en-US" dirty="0" smtClean="0"/>
              <a:t>symposia co-chairs </a:t>
            </a:r>
            <a:r>
              <a:rPr lang="en-US" dirty="0"/>
              <a:t>(Martin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Mooi</a:t>
            </a:r>
            <a:r>
              <a:rPr lang="en-US" dirty="0"/>
              <a:t> </a:t>
            </a:r>
            <a:r>
              <a:rPr lang="en-US" dirty="0" err="1"/>
              <a:t>Choo</a:t>
            </a:r>
            <a:r>
              <a:rPr lang="en-US" dirty="0"/>
              <a:t> </a:t>
            </a:r>
            <a:r>
              <a:rPr lang="en-US" dirty="0" err="1" smtClean="0"/>
              <a:t>Chuah</a:t>
            </a:r>
            <a:r>
              <a:rPr lang="en-US" dirty="0" smtClean="0"/>
              <a:t>, </a:t>
            </a:r>
            <a:r>
              <a:rPr lang="en-US" dirty="0" err="1" smtClean="0"/>
              <a:t>Qian</a:t>
            </a:r>
            <a:r>
              <a:rPr lang="en-US" dirty="0" smtClean="0"/>
              <a:t> Zhang: NGN Symposium</a:t>
            </a:r>
            <a:endParaRPr lang="en-US" dirty="0"/>
          </a:p>
          <a:p>
            <a:pPr lvl="1"/>
            <a:r>
              <a:rPr lang="en-US" dirty="0" err="1"/>
              <a:t>Loukas</a:t>
            </a:r>
            <a:r>
              <a:rPr lang="en-US" dirty="0"/>
              <a:t> </a:t>
            </a:r>
            <a:r>
              <a:rPr lang="en-US" dirty="0" err="1" smtClean="0"/>
              <a:t>Lazos</a:t>
            </a:r>
            <a:r>
              <a:rPr lang="en-US" dirty="0" smtClean="0"/>
              <a:t>: Communication </a:t>
            </a:r>
            <a:r>
              <a:rPr lang="en-US" dirty="0"/>
              <a:t>&amp; Information Systems Security </a:t>
            </a:r>
            <a:r>
              <a:rPr lang="en-US" dirty="0" smtClean="0"/>
              <a:t>Symposium</a:t>
            </a:r>
            <a:endParaRPr lang="en-US" dirty="0" smtClean="0"/>
          </a:p>
          <a:p>
            <a:r>
              <a:rPr lang="en-US" dirty="0" smtClean="0"/>
              <a:t>ICC 2014 symposia co-chairs (Martin)</a:t>
            </a:r>
          </a:p>
          <a:p>
            <a:r>
              <a:rPr lang="en-US" dirty="0" smtClean="0"/>
              <a:t>CCW 2012 (</a:t>
            </a:r>
            <a:r>
              <a:rPr lang="en-US" dirty="0" err="1" smtClean="0"/>
              <a:t>Xiaoming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Nov. 7-9, Sedona AZ</a:t>
            </a:r>
          </a:p>
          <a:p>
            <a:pPr lvl="1"/>
            <a:r>
              <a:rPr lang="en-US" dirty="0" err="1" smtClean="0"/>
              <a:t>Beichuan</a:t>
            </a:r>
            <a:r>
              <a:rPr lang="en-US" dirty="0" smtClean="0"/>
              <a:t> Zhang </a:t>
            </a:r>
            <a:r>
              <a:rPr lang="en-US" dirty="0"/>
              <a:t>and </a:t>
            </a:r>
            <a:r>
              <a:rPr lang="en-US" dirty="0" err="1"/>
              <a:t>Guoliang</a:t>
            </a:r>
            <a:r>
              <a:rPr lang="en-US" dirty="0"/>
              <a:t> </a:t>
            </a:r>
            <a:r>
              <a:rPr lang="en-US" dirty="0" err="1" smtClean="0"/>
              <a:t>Xue</a:t>
            </a:r>
            <a:r>
              <a:rPr lang="en-US" dirty="0" smtClean="0"/>
              <a:t> Co-Chairs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2012-,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F6F-DE26-4589-BC5A-33EFE22D81D9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2E47-5DD5-43DC-812E-D2EAE84474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4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Nominations – </a:t>
            </a:r>
            <a:r>
              <a:rPr lang="en-US" sz="2400" b="1" dirty="0" smtClean="0"/>
              <a:t>NOW!</a:t>
            </a:r>
            <a:endParaRPr lang="en-US" sz="2400" b="1" dirty="0" smtClean="0"/>
          </a:p>
          <a:p>
            <a:pPr lvl="1" eaLnBrk="1" hangingPunct="1"/>
            <a:r>
              <a:rPr lang="en-US" sz="2000" dirty="0" smtClean="0"/>
              <a:t>TCCC </a:t>
            </a:r>
            <a:r>
              <a:rPr lang="en-US" sz="2000" dirty="0" smtClean="0"/>
              <a:t>Officer elections </a:t>
            </a:r>
            <a:r>
              <a:rPr lang="en-US" sz="2000" dirty="0" smtClean="0"/>
              <a:t>(Martin) – election </a:t>
            </a:r>
            <a:r>
              <a:rPr lang="en-US" sz="2000" smtClean="0"/>
              <a:t>in Sept.</a:t>
            </a:r>
            <a:endParaRPr lang="en-US" sz="1800" dirty="0" smtClean="0"/>
          </a:p>
          <a:p>
            <a:pPr lvl="1"/>
            <a:r>
              <a:rPr lang="en-US" sz="2000" dirty="0" smtClean="0"/>
              <a:t>Distinguished Lecturers (</a:t>
            </a:r>
            <a:r>
              <a:rPr lang="en-US" sz="2000" dirty="0" err="1" smtClean="0"/>
              <a:t>Xiaoming</a:t>
            </a:r>
            <a:r>
              <a:rPr lang="en-US" sz="2000" dirty="0" smtClean="0"/>
              <a:t>) – closes Aug 31</a:t>
            </a:r>
          </a:p>
          <a:p>
            <a:pPr lvl="1"/>
            <a:r>
              <a:rPr lang="en-US" sz="2000" dirty="0" err="1" smtClean="0"/>
              <a:t>ComSoc</a:t>
            </a:r>
            <a:r>
              <a:rPr lang="en-US" sz="2000" dirty="0" smtClean="0"/>
              <a:t> paper awards - 9 </a:t>
            </a:r>
            <a:endParaRPr lang="en-US" sz="2000" dirty="0"/>
          </a:p>
          <a:p>
            <a:pPr lvl="1"/>
            <a:r>
              <a:rPr lang="en-US" sz="2000" dirty="0" err="1" smtClean="0"/>
              <a:t>ComSoc</a:t>
            </a:r>
            <a:r>
              <a:rPr lang="en-US" sz="2000" dirty="0" smtClean="0"/>
              <a:t> service awards - 4</a:t>
            </a:r>
            <a:endParaRPr lang="en-US" sz="2000" dirty="0"/>
          </a:p>
          <a:p>
            <a:pPr lvl="1"/>
            <a:r>
              <a:rPr lang="en-US" sz="2000" dirty="0" err="1" smtClean="0"/>
              <a:t>ComSoc</a:t>
            </a:r>
            <a:r>
              <a:rPr lang="en-US" sz="2000" dirty="0" smtClean="0"/>
              <a:t> career awards - 4</a:t>
            </a:r>
            <a:endParaRPr lang="en-US" sz="2000" dirty="0"/>
          </a:p>
          <a:p>
            <a:pPr eaLnBrk="1" hangingPunct="1"/>
            <a:r>
              <a:rPr lang="en-US" sz="2400" dirty="0" smtClean="0"/>
              <a:t>Conference </a:t>
            </a:r>
            <a:r>
              <a:rPr lang="en-US" sz="2400" dirty="0" smtClean="0"/>
              <a:t>Issues</a:t>
            </a:r>
          </a:p>
          <a:p>
            <a:pPr lvl="1" eaLnBrk="1" hangingPunct="1"/>
            <a:r>
              <a:rPr lang="en-US" sz="2000" dirty="0" smtClean="0"/>
              <a:t>Improve conference endorsement procedures: </a:t>
            </a:r>
          </a:p>
          <a:p>
            <a:pPr lvl="2" eaLnBrk="1" hangingPunct="1"/>
            <a:r>
              <a:rPr lang="en-US" sz="1800" dirty="0" smtClean="0"/>
              <a:t>TC oversight throughout meeting process</a:t>
            </a:r>
          </a:p>
          <a:p>
            <a:pPr lvl="2" eaLnBrk="1" hangingPunct="1"/>
            <a:r>
              <a:rPr lang="en-US" sz="1800" dirty="0" smtClean="0"/>
              <a:t>Three-value reviews of </a:t>
            </a:r>
            <a:r>
              <a:rPr lang="en-US" sz="1800" dirty="0" err="1" smtClean="0"/>
              <a:t>Comsoc</a:t>
            </a:r>
            <a:r>
              <a:rPr lang="en-US" sz="1800" dirty="0" smtClean="0"/>
              <a:t> apps (yes, don’t care, </a:t>
            </a:r>
            <a:r>
              <a:rPr lang="en-US" sz="1800" i="1" u="sng" dirty="0" smtClean="0"/>
              <a:t>no</a:t>
            </a:r>
            <a:r>
              <a:rPr lang="en-US" sz="1800" dirty="0" smtClean="0"/>
              <a:t>)</a:t>
            </a:r>
          </a:p>
          <a:p>
            <a:pPr lvl="2" eaLnBrk="1" hangingPunct="1"/>
            <a:r>
              <a:rPr lang="en-US" sz="1800" dirty="0" smtClean="0"/>
              <a:t>Differentiating IEEE local, </a:t>
            </a:r>
            <a:r>
              <a:rPr lang="en-US" sz="1800" dirty="0" err="1" smtClean="0"/>
              <a:t>Comsoc</a:t>
            </a:r>
            <a:r>
              <a:rPr lang="en-US" sz="1800" dirty="0" smtClean="0"/>
              <a:t>, and TC endorsement</a:t>
            </a:r>
          </a:p>
          <a:p>
            <a:pPr lvl="2" eaLnBrk="1" hangingPunct="1"/>
            <a:r>
              <a:rPr lang="en-US" sz="1800" dirty="0" smtClean="0"/>
              <a:t>**Require 51% financial involvement to use “IEEE” name </a:t>
            </a:r>
            <a:br>
              <a:rPr lang="en-US" sz="1800" dirty="0" smtClean="0"/>
            </a:br>
            <a:r>
              <a:rPr lang="en-US" sz="1800" dirty="0" smtClean="0"/>
              <a:t>	(done 1/1/12)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7CDCAB-D431-4B9D-847B-1EE342F7A86B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F9BA1A-C821-4088-88E0-58403B087601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Current Issues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TCCC meetings:</a:t>
            </a:r>
          </a:p>
          <a:p>
            <a:pPr eaLnBrk="1" hangingPunct="1"/>
            <a:r>
              <a:rPr lang="en-US" dirty="0" smtClean="0"/>
              <a:t>ICC</a:t>
            </a:r>
          </a:p>
          <a:p>
            <a:pPr eaLnBrk="1" hangingPunct="1"/>
            <a:r>
              <a:rPr lang="en-US" dirty="0" err="1" smtClean="0"/>
              <a:t>Infocom</a:t>
            </a:r>
            <a:endParaRPr lang="en-US" dirty="0" smtClean="0"/>
          </a:p>
          <a:p>
            <a:pPr eaLnBrk="1" hangingPunct="1"/>
            <a:r>
              <a:rPr lang="en-US" dirty="0" smtClean="0"/>
              <a:t>CCW</a:t>
            </a:r>
          </a:p>
          <a:p>
            <a:pPr eaLnBrk="1" hangingPunct="1"/>
            <a:r>
              <a:rPr lang="en-US" dirty="0" err="1" smtClean="0"/>
              <a:t>Globecom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i="1" dirty="0" smtClean="0"/>
              <a:t>Reminder: all meetings are open, </a:t>
            </a:r>
            <a:br>
              <a:rPr lang="en-US" i="1" dirty="0" smtClean="0"/>
            </a:br>
            <a:r>
              <a:rPr lang="en-US" i="1" dirty="0" smtClean="0"/>
              <a:t>and do not require conference registration: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0C7D75-BEED-4BD1-8DA2-CEFCA8704D5E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38BA9C-5DB6-49AA-8E01-EE6C082803A9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Upcoming Activities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FC9683-8D5F-46E0-9203-C284A71C96DD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2A4D52-3A67-471B-A04F-7C2C7F72E538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Open Discussion -----------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TCCC is here to represent you</a:t>
            </a:r>
          </a:p>
          <a:p>
            <a:pPr lvl="1" eaLnBrk="1" hangingPunct="1"/>
            <a:r>
              <a:rPr lang="en-US" smtClean="0"/>
              <a:t>to the ComSoc</a:t>
            </a:r>
          </a:p>
          <a:p>
            <a:pPr lvl="1" eaLnBrk="1" hangingPunct="1"/>
            <a:r>
              <a:rPr lang="en-US" smtClean="0"/>
              <a:t>to our publication and conference boards</a:t>
            </a:r>
          </a:p>
          <a:p>
            <a:pPr lvl="1" eaLnBrk="1" hangingPunct="1"/>
            <a:r>
              <a:rPr lang="en-US" smtClean="0"/>
              <a:t>to the IEEE as a whole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issues would you like us to address?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12FCC8-3A2E-478E-AC5E-53F38AD0CA41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56DA95-7520-4A07-97EC-1CFA04B31A86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role…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Introduction					</a:t>
            </a:r>
            <a:endParaRPr lang="en-US" sz="2000" i="1" dirty="0" smtClean="0"/>
          </a:p>
          <a:p>
            <a:pPr eaLnBrk="1" hangingPunct="1"/>
            <a:r>
              <a:rPr lang="en-US" sz="2000" dirty="0" smtClean="0"/>
              <a:t>Status						</a:t>
            </a:r>
            <a:endParaRPr lang="en-US" sz="2000" i="1" dirty="0" smtClean="0"/>
          </a:p>
          <a:p>
            <a:pPr lvl="1" eaLnBrk="1" hangingPunct="1"/>
            <a:r>
              <a:rPr lang="en-US" sz="1800" dirty="0" smtClean="0"/>
              <a:t>2011/12 activity report</a:t>
            </a:r>
            <a:endParaRPr lang="en-US" sz="1600" dirty="0" smtClean="0"/>
          </a:p>
          <a:p>
            <a:pPr lvl="1" eaLnBrk="1" hangingPunct="1"/>
            <a:r>
              <a:rPr lang="en-US" sz="1800" dirty="0" smtClean="0"/>
              <a:t>Open items</a:t>
            </a:r>
          </a:p>
          <a:p>
            <a:pPr eaLnBrk="1" hangingPunct="1"/>
            <a:r>
              <a:rPr lang="en-US" sz="2000" dirty="0" smtClean="0"/>
              <a:t>Open discussion					</a:t>
            </a:r>
            <a:endParaRPr lang="en-US" sz="2000" i="1" dirty="0" smtClean="0"/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B10A24-87B3-4D6D-ABE1-404D36B1E37F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1377E4-286D-49B5-85EF-FF85BDB31A11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914400" y="1219200"/>
          <a:ext cx="10820400" cy="563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C99361-ABE4-436C-84B7-ABC6BB864A8D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5FBF79-9133-4306-AB3E-23B917095D6D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IEEE TAC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eaLnBrk="1" hangingPunct="1"/>
            <a:r>
              <a:rPr lang="en-US" i="1" smtClean="0"/>
              <a:t>Represent your interests</a:t>
            </a:r>
          </a:p>
          <a:p>
            <a:pPr eaLnBrk="1" hangingPunct="1"/>
            <a:r>
              <a:rPr lang="en-US" i="1" smtClean="0"/>
              <a:t>Coordinate your requests</a:t>
            </a:r>
          </a:p>
          <a:p>
            <a:pPr eaLnBrk="1" hangingPunct="1"/>
            <a:r>
              <a:rPr lang="en-US" smtClean="0"/>
              <a:t>Support the community:</a:t>
            </a:r>
          </a:p>
          <a:p>
            <a:pPr lvl="1" eaLnBrk="1" hangingPunct="1"/>
            <a:r>
              <a:rPr lang="en-US" smtClean="0"/>
              <a:t>Provide a forum (via our email list)</a:t>
            </a:r>
          </a:p>
          <a:p>
            <a:pPr lvl="2"/>
            <a:r>
              <a:rPr lang="en-US" smtClean="0"/>
              <a:t>Seek community interest e.g. tech experts</a:t>
            </a:r>
          </a:p>
          <a:p>
            <a:pPr lvl="2"/>
            <a:r>
              <a:rPr lang="en-US" smtClean="0"/>
              <a:t>Academic/research job ads</a:t>
            </a:r>
          </a:p>
          <a:p>
            <a:pPr lvl="1" eaLnBrk="1" hangingPunct="1"/>
            <a:r>
              <a:rPr lang="en-US" smtClean="0"/>
              <a:t>Organize CCW </a:t>
            </a:r>
          </a:p>
          <a:p>
            <a:pPr lvl="1" eaLnBrk="1" hangingPunct="1"/>
            <a:r>
              <a:rPr lang="en-US" smtClean="0"/>
              <a:t>Provide tech. endorsement to meetings</a:t>
            </a:r>
          </a:p>
          <a:p>
            <a:pPr lvl="2"/>
            <a:r>
              <a:rPr lang="en-US" smtClean="0"/>
              <a:t>Nominate Globecom/ICC symposium co-chairs</a:t>
            </a:r>
          </a:p>
          <a:p>
            <a:pPr lvl="2"/>
            <a:r>
              <a:rPr lang="en-US" smtClean="0"/>
              <a:t>Infocom</a:t>
            </a:r>
          </a:p>
          <a:p>
            <a:pPr lvl="2"/>
            <a:r>
              <a:rPr lang="en-US" smtClean="0"/>
              <a:t>Other conferences of general interest to data networking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77C7D8-D33A-496B-B61B-064F642279A6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88DA45-1AEE-4A9A-A71D-CBA8C6D1E576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role…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Officers  (elected Oct 2010)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Chair: Joe Touch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Vice-Chair: </a:t>
            </a:r>
            <a:r>
              <a:rPr lang="en-US" dirty="0" err="1" smtClean="0"/>
              <a:t>Xiaoming</a:t>
            </a:r>
            <a:r>
              <a:rPr lang="en-US" dirty="0" smtClean="0"/>
              <a:t> Fu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Secretary: Martin </a:t>
            </a:r>
            <a:r>
              <a:rPr lang="en-US" dirty="0" err="1" smtClean="0"/>
              <a:t>Reisslein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Additional support: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Conference coordinator: </a:t>
            </a:r>
            <a:r>
              <a:rPr lang="en-US" dirty="0" err="1" smtClean="0"/>
              <a:t>Joerg</a:t>
            </a:r>
            <a:r>
              <a:rPr lang="en-US" dirty="0" smtClean="0"/>
              <a:t> </a:t>
            </a:r>
            <a:r>
              <a:rPr lang="en-US" dirty="0" err="1" smtClean="0"/>
              <a:t>Ott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Conference management monitor</a:t>
            </a:r>
            <a:r>
              <a:rPr lang="en-US" dirty="0" smtClean="0"/>
              <a:t>: </a:t>
            </a:r>
            <a:r>
              <a:rPr lang="en-US" dirty="0" err="1" smtClean="0"/>
              <a:t>Joerg</a:t>
            </a:r>
            <a:r>
              <a:rPr lang="en-US" dirty="0" smtClean="0"/>
              <a:t> </a:t>
            </a:r>
            <a:r>
              <a:rPr lang="en-US" dirty="0" err="1" smtClean="0"/>
              <a:t>Ott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Standards representative</a:t>
            </a:r>
            <a:r>
              <a:rPr lang="en-US" dirty="0" smtClean="0"/>
              <a:t>: R </a:t>
            </a:r>
            <a:r>
              <a:rPr lang="en-US" dirty="0" err="1" smtClean="0"/>
              <a:t>Venkatesha</a:t>
            </a:r>
            <a:r>
              <a:rPr lang="en-US" dirty="0" smtClean="0"/>
              <a:t> Prasad (“</a:t>
            </a:r>
            <a:r>
              <a:rPr lang="en-US" dirty="0" err="1" smtClean="0"/>
              <a:t>vp</a:t>
            </a:r>
            <a:r>
              <a:rPr lang="en-US" dirty="0" smtClean="0"/>
              <a:t>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Smart Grid Ad-Hoc Committee </a:t>
            </a:r>
            <a:r>
              <a:rPr lang="en-US" i="1" dirty="0" err="1" smtClean="0"/>
              <a:t>repr</a:t>
            </a:r>
            <a:r>
              <a:rPr lang="en-US" dirty="0" smtClean="0"/>
              <a:t>: Fan </a:t>
            </a:r>
            <a:r>
              <a:rPr lang="en-US" dirty="0" err="1" smtClean="0"/>
              <a:t>Zhong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Cloud reps:</a:t>
            </a:r>
            <a:r>
              <a:rPr lang="en-US" dirty="0" smtClean="0"/>
              <a:t> </a:t>
            </a:r>
            <a:r>
              <a:rPr lang="en-US" dirty="0" err="1" smtClean="0"/>
              <a:t>Chunming</a:t>
            </a:r>
            <a:r>
              <a:rPr lang="en-US" dirty="0" smtClean="0"/>
              <a:t> </a:t>
            </a:r>
            <a:r>
              <a:rPr lang="en-US" dirty="0" err="1" smtClean="0"/>
              <a:t>Qiao</a:t>
            </a:r>
            <a:r>
              <a:rPr lang="en-US" dirty="0" smtClean="0"/>
              <a:t>, Kun Yang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Web coordinator:</a:t>
            </a:r>
            <a:r>
              <a:rPr lang="en-US" dirty="0" smtClean="0"/>
              <a:t> Patrick </a:t>
            </a:r>
            <a:r>
              <a:rPr lang="en-US" dirty="0" err="1" smtClean="0"/>
              <a:t>Seeling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Reps. to endorsed meetings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D0E5AB-7CA9-4052-9F69-98D1A5D4A1FB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636CF-210F-4BC6-A7A9-F835ADB62411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TCCC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http://www.comsoc.org/~tccc</a:t>
            </a:r>
          </a:p>
          <a:p>
            <a:pPr eaLnBrk="1" hangingPunct="1"/>
            <a:r>
              <a:rPr lang="en-US" dirty="0" smtClean="0"/>
              <a:t>Information on:</a:t>
            </a:r>
          </a:p>
          <a:p>
            <a:pPr lvl="1" eaLnBrk="1" hangingPunct="1"/>
            <a:r>
              <a:rPr lang="en-US" dirty="0" smtClean="0"/>
              <a:t>CCW</a:t>
            </a:r>
          </a:p>
          <a:p>
            <a:pPr lvl="1" eaLnBrk="1" hangingPunct="1"/>
            <a:r>
              <a:rPr lang="en-US" dirty="0" smtClean="0"/>
              <a:t>Endorsed conferences</a:t>
            </a:r>
          </a:p>
          <a:p>
            <a:pPr lvl="1" eaLnBrk="1" hangingPunct="1"/>
            <a:r>
              <a:rPr lang="en-US" dirty="0" smtClean="0"/>
              <a:t>Meeting minutes</a:t>
            </a:r>
          </a:p>
          <a:p>
            <a:pPr lvl="1" eaLnBrk="1" hangingPunct="1"/>
            <a:r>
              <a:rPr lang="en-US" dirty="0" smtClean="0"/>
              <a:t>Mailing list – </a:t>
            </a:r>
            <a:r>
              <a:rPr lang="en-US" i="1" dirty="0" smtClean="0">
                <a:solidFill>
                  <a:srgbClr val="C00000"/>
                </a:solidFill>
              </a:rPr>
              <a:t>shift to IEEE servers is in progress</a:t>
            </a:r>
          </a:p>
          <a:p>
            <a:pPr lvl="1" eaLnBrk="1" hangingPunct="1"/>
            <a:r>
              <a:rPr lang="en-US" dirty="0" smtClean="0"/>
              <a:t>Procedures and policies</a:t>
            </a:r>
          </a:p>
          <a:p>
            <a:pPr lvl="1" eaLnBrk="1" hangingPunct="1"/>
            <a:r>
              <a:rPr lang="en-US" dirty="0" smtClean="0"/>
              <a:t>Officers’ contacts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4CF3BD-6F72-4C94-8F25-DB17EA1F83E4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5C966D-8423-474C-BB23-0D52277F7A1E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TCCC Member Portal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Goal: to support the TCCC membership </a:t>
            </a:r>
          </a:p>
          <a:p>
            <a:pPr lvl="1" eaLnBrk="1" hangingPunct="1"/>
            <a:r>
              <a:rPr lang="en-US" dirty="0" smtClean="0"/>
              <a:t>Promote technical discussions of computer communications issues</a:t>
            </a:r>
          </a:p>
          <a:p>
            <a:pPr lvl="1" eaLnBrk="1" hangingPunct="1"/>
            <a:r>
              <a:rPr lang="en-US" dirty="0" smtClean="0"/>
              <a:t>Provide information on relevant IEEE issues</a:t>
            </a:r>
          </a:p>
          <a:p>
            <a:pPr lvl="1" eaLnBrk="1" hangingPunct="1"/>
            <a:r>
              <a:rPr lang="en-US" dirty="0" smtClean="0"/>
              <a:t>Provide a venue for community discussion</a:t>
            </a:r>
          </a:p>
          <a:p>
            <a:pPr eaLnBrk="1" hangingPunct="1"/>
            <a:r>
              <a:rPr lang="en-US" dirty="0" smtClean="0"/>
              <a:t>Currently supports the wider network community as an open bulletin board for meetings, journals, job posts </a:t>
            </a:r>
          </a:p>
          <a:p>
            <a:pPr lvl="1" eaLnBrk="1" hangingPunct="1"/>
            <a:r>
              <a:rPr lang="en-US" dirty="0" smtClean="0"/>
              <a:t>Ongoing effort to keep posts broadly on-topic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190981-D452-4513-991A-5AA12B53A4F0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2A6D56-7F00-4343-839E-155B6181D9F3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TCCC Mailing list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Procedure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err="1" smtClean="0"/>
              <a:t>Reqt</a:t>
            </a:r>
            <a:r>
              <a:rPr lang="en-US" sz="2100" dirty="0" smtClean="0"/>
              <a:t> specifications in place (see TCCC website)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Process currently established and in-use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err="1" smtClean="0"/>
              <a:t>ComSoc</a:t>
            </a:r>
            <a:r>
              <a:rPr lang="en-US" sz="2100" dirty="0" smtClean="0"/>
              <a:t> adopted some of our procedures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Request 2-3 months in advance of calls for papers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Encouraging reporting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Endorsement status: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2011: Some 30 endorsement requests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Accepted</a:t>
            </a:r>
            <a:r>
              <a:rPr lang="en-US" sz="1900" dirty="0"/>
              <a:t>: Comsnets’12, ITC’11, WONS ’12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Roughly </a:t>
            </a:r>
            <a:r>
              <a:rPr lang="en-US" sz="1900" dirty="0"/>
              <a:t>10% acceptance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Declined </a:t>
            </a:r>
            <a:r>
              <a:rPr lang="en-US" sz="1900" dirty="0"/>
              <a:t>requests </a:t>
            </a:r>
            <a:r>
              <a:rPr lang="en-US" sz="1900" dirty="0" smtClean="0"/>
              <a:t>because too regional, non-scientific/commercial, organizational issues, past accept rate too high, out of scope</a:t>
            </a:r>
            <a:endParaRPr lang="en-US" sz="2100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1B8642-EF37-4BE6-A996-677915987B72}" type="datetime1">
              <a:rPr lang="en-US"/>
              <a:pPr eaLnBrk="1" hangingPunct="1"/>
              <a:t>6/12/2012</a:t>
            </a:fld>
            <a:endParaRPr lang="en-U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B625DD-48A1-476C-87DF-F4B38E10507D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Conference Endorsements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r>
              <a:rPr lang="en-US" dirty="0" smtClean="0"/>
              <a:t>TCCC meetings</a:t>
            </a:r>
          </a:p>
          <a:p>
            <a:pPr lvl="1"/>
            <a:r>
              <a:rPr lang="en-US" dirty="0" err="1" smtClean="0"/>
              <a:t>Infocom</a:t>
            </a:r>
            <a:r>
              <a:rPr lang="en-US" dirty="0" smtClean="0"/>
              <a:t> </a:t>
            </a:r>
            <a:r>
              <a:rPr lang="en-US" dirty="0"/>
              <a:t>2011 (</a:t>
            </a:r>
            <a:r>
              <a:rPr lang="en-US" dirty="0" err="1"/>
              <a:t>Xiaoming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/>
              <a:t>Globecom</a:t>
            </a:r>
            <a:r>
              <a:rPr lang="en-US" dirty="0"/>
              <a:t> 2011 (Martin)</a:t>
            </a:r>
          </a:p>
          <a:p>
            <a:pPr lvl="1"/>
            <a:r>
              <a:rPr lang="en-US" u="sng" dirty="0"/>
              <a:t>@</a:t>
            </a:r>
            <a:r>
              <a:rPr lang="en-US" u="sng" dirty="0" err="1"/>
              <a:t>Infocom</a:t>
            </a:r>
            <a:r>
              <a:rPr lang="en-US" u="sng" dirty="0"/>
              <a:t> 2012 (Joe)</a:t>
            </a:r>
          </a:p>
          <a:p>
            <a:pPr lvl="1"/>
            <a:r>
              <a:rPr lang="en-US" i="1" dirty="0"/>
              <a:t>@ICC 2012 (Joe)</a:t>
            </a:r>
          </a:p>
          <a:p>
            <a:r>
              <a:rPr lang="en-US" dirty="0" smtClean="0"/>
              <a:t>Outstanding Service </a:t>
            </a:r>
            <a:r>
              <a:rPr lang="en-US" dirty="0"/>
              <a:t>award </a:t>
            </a:r>
            <a:r>
              <a:rPr lang="en-US" dirty="0" smtClean="0"/>
              <a:t>(</a:t>
            </a:r>
            <a:r>
              <a:rPr lang="en-US" dirty="0"/>
              <a:t>Martin): </a:t>
            </a:r>
            <a:endParaRPr lang="en-US" dirty="0" smtClean="0"/>
          </a:p>
          <a:p>
            <a:pPr lvl="1"/>
            <a:r>
              <a:rPr lang="en-US" dirty="0" smtClean="0"/>
              <a:t>2012</a:t>
            </a:r>
            <a:r>
              <a:rPr lang="en-US" i="1" dirty="0" smtClean="0"/>
              <a:t> </a:t>
            </a:r>
            <a:r>
              <a:rPr lang="en-US" dirty="0"/>
              <a:t>Marwan </a:t>
            </a:r>
            <a:r>
              <a:rPr lang="en-US" dirty="0" err="1" smtClean="0"/>
              <a:t>Krunz</a:t>
            </a:r>
            <a:r>
              <a:rPr lang="en-US" dirty="0" smtClean="0"/>
              <a:t> (Univ. Arizona, USA</a:t>
            </a:r>
            <a:r>
              <a:rPr lang="en-US" dirty="0" smtClean="0"/>
              <a:t>)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2011-12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F6F-DE26-4589-BC5A-33EFE22D81D9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2E47-5DD5-43DC-812E-D2EAE84474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67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</TotalTime>
  <Words>631</Words>
  <Application>Microsoft Office PowerPoint</Application>
  <PresentationFormat>On-screen Show (4:3)</PresentationFormat>
  <Paragraphs>166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IEEE Technical Committee on Computer Communications (TCCC) at ICC’12</vt:lpstr>
      <vt:lpstr>Agenda</vt:lpstr>
      <vt:lpstr>IEEE TAC Structure</vt:lpstr>
      <vt:lpstr>Our role…</vt:lpstr>
      <vt:lpstr>TCCC Management</vt:lpstr>
      <vt:lpstr>TCCC Member Portal</vt:lpstr>
      <vt:lpstr>TCCC Mailing list</vt:lpstr>
      <vt:lpstr>Conference Endorsements</vt:lpstr>
      <vt:lpstr>Activities 2011-12</vt:lpstr>
      <vt:lpstr>Activities 2012-, cont’d</vt:lpstr>
      <vt:lpstr>Current Issues</vt:lpstr>
      <vt:lpstr>Upcoming Activities</vt:lpstr>
      <vt:lpstr>Open Discussion -----------</vt:lpstr>
      <vt:lpstr>Our role…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TCCC Meeting at INFOCOM'09</dc:title>
  <dc:creator>Xiaoming Fu</dc:creator>
  <cp:lastModifiedBy>touch</cp:lastModifiedBy>
  <cp:revision>307</cp:revision>
  <dcterms:created xsi:type="dcterms:W3CDTF">2008-11-16T12:29:02Z</dcterms:created>
  <dcterms:modified xsi:type="dcterms:W3CDTF">2012-06-12T15:38:59Z</dcterms:modified>
</cp:coreProperties>
</file>